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0.svg" ContentType="image/svg+xml"/>
  <Override PartName="/ppt/media/image109.svg" ContentType="image/svg+xml"/>
  <Override PartName="/ppt/media/image13.svg" ContentType="image/svg+xml"/>
  <Override PartName="/ppt/media/image17.svg" ContentType="image/svg+xml"/>
  <Override PartName="/ppt/media/image173.svg" ContentType="image/svg+xml"/>
  <Override PartName="/ppt/media/image175.svg" ContentType="image/svg+xml"/>
  <Override PartName="/ppt/media/image19.svg" ContentType="image/svg+xml"/>
  <Override PartName="/ppt/media/image194.svg" ContentType="image/svg+xml"/>
  <Override PartName="/ppt/media/image196.svg" ContentType="image/svg+xml"/>
  <Override PartName="/ppt/media/image205.svg" ContentType="image/svg+xml"/>
  <Override PartName="/ppt/media/image21.svg" ContentType="image/svg+xml"/>
  <Override PartName="/ppt/media/image23.svg" ContentType="image/svg+xml"/>
  <Override PartName="/ppt/media/image232.svg" ContentType="image/svg+xml"/>
  <Override PartName="/ppt/media/image283.svg" ContentType="image/svg+xml"/>
  <Override PartName="/ppt/media/image29.svg" ContentType="image/svg+xml"/>
  <Override PartName="/ppt/media/image3.svg" ContentType="image/svg+xml"/>
  <Override PartName="/ppt/media/image343.svg" ContentType="image/svg+xml"/>
  <Override PartName="/ppt/media/image35.svg" ContentType="image/svg+xml"/>
  <Override PartName="/ppt/media/image37.svg" ContentType="image/svg+xml"/>
  <Override PartName="/ppt/media/image43.svg" ContentType="image/svg+xml"/>
  <Override PartName="/ppt/media/image44.svg" ContentType="image/svg+xml"/>
  <Override PartName="/ppt/media/image56.svg" ContentType="image/svg+xml"/>
  <Override PartName="/ppt/media/image59.svg" ContentType="image/svg+xml"/>
  <Override PartName="/ppt/media/image6.svg" ContentType="image/svg+xml"/>
  <Override PartName="/ppt/media/image63.svg" ContentType="image/svg+xml"/>
  <Override PartName="/ppt/media/image81.svg" ContentType="image/svg+xml"/>
  <Override PartName="/ppt/media/image83.svg" ContentType="image/svg+xml"/>
  <Override PartName="/ppt/media/image87.svg" ContentType="image/svg+xml"/>
  <Override PartName="/ppt/media/image93.svg" ContentType="image/svg+xml"/>
  <Override PartName="/ppt/media/image95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sldIdLst>
    <p:sldId id="262" r:id="rId3"/>
    <p:sldId id="256" r:id="rId5"/>
    <p:sldId id="257" r:id="rId6"/>
    <p:sldId id="263" r:id="rId7"/>
    <p:sldId id="264" r:id="rId8"/>
    <p:sldId id="307" r:id="rId9"/>
    <p:sldId id="273" r:id="rId10"/>
    <p:sldId id="279" r:id="rId11"/>
    <p:sldId id="280" r:id="rId12"/>
    <p:sldId id="308" r:id="rId13"/>
    <p:sldId id="270" r:id="rId14"/>
    <p:sldId id="309" r:id="rId15"/>
    <p:sldId id="277" r:id="rId16"/>
    <p:sldId id="278" r:id="rId17"/>
    <p:sldId id="379" r:id="rId18"/>
    <p:sldId id="302" r:id="rId19"/>
    <p:sldId id="266" r:id="rId20"/>
    <p:sldId id="409" r:id="rId21"/>
    <p:sldId id="267" r:id="rId22"/>
    <p:sldId id="380" r:id="rId23"/>
    <p:sldId id="292" r:id="rId24"/>
    <p:sldId id="301" r:id="rId25"/>
    <p:sldId id="297" r:id="rId26"/>
    <p:sldId id="330" r:id="rId27"/>
    <p:sldId id="303" r:id="rId28"/>
    <p:sldId id="298" r:id="rId29"/>
    <p:sldId id="311" r:id="rId30"/>
    <p:sldId id="299" r:id="rId31"/>
    <p:sldId id="312" r:id="rId32"/>
    <p:sldId id="381" r:id="rId33"/>
    <p:sldId id="331" r:id="rId34"/>
    <p:sldId id="304" r:id="rId35"/>
    <p:sldId id="313" r:id="rId36"/>
    <p:sldId id="300" r:id="rId37"/>
    <p:sldId id="332" r:id="rId38"/>
    <p:sldId id="268" r:id="rId39"/>
    <p:sldId id="291" r:id="rId40"/>
    <p:sldId id="334" r:id="rId41"/>
    <p:sldId id="274" r:id="rId42"/>
    <p:sldId id="333" r:id="rId43"/>
    <p:sldId id="411" r:id="rId44"/>
    <p:sldId id="383" r:id="rId45"/>
    <p:sldId id="382" r:id="rId46"/>
    <p:sldId id="384" r:id="rId47"/>
    <p:sldId id="385" r:id="rId48"/>
    <p:sldId id="386" r:id="rId49"/>
    <p:sldId id="387" r:id="rId50"/>
    <p:sldId id="388" r:id="rId51"/>
    <p:sldId id="389" r:id="rId52"/>
    <p:sldId id="390" r:id="rId53"/>
    <p:sldId id="335" r:id="rId54"/>
    <p:sldId id="412" r:id="rId55"/>
    <p:sldId id="338" r:id="rId56"/>
    <p:sldId id="339" r:id="rId57"/>
    <p:sldId id="340" r:id="rId58"/>
    <p:sldId id="341" r:id="rId59"/>
    <p:sldId id="342" r:id="rId60"/>
    <p:sldId id="345" r:id="rId61"/>
    <p:sldId id="346" r:id="rId62"/>
    <p:sldId id="347" r:id="rId63"/>
    <p:sldId id="349" r:id="rId64"/>
    <p:sldId id="350" r:id="rId65"/>
    <p:sldId id="351" r:id="rId66"/>
    <p:sldId id="393" r:id="rId67"/>
    <p:sldId id="394" r:id="rId68"/>
    <p:sldId id="395" r:id="rId69"/>
    <p:sldId id="352" r:id="rId70"/>
    <p:sldId id="353" r:id="rId71"/>
    <p:sldId id="354" r:id="rId72"/>
    <p:sldId id="355" r:id="rId73"/>
    <p:sldId id="356" r:id="rId74"/>
    <p:sldId id="365" r:id="rId75"/>
    <p:sldId id="357" r:id="rId76"/>
    <p:sldId id="413" r:id="rId77"/>
    <p:sldId id="358" r:id="rId78"/>
    <p:sldId id="359" r:id="rId79"/>
    <p:sldId id="416" r:id="rId80"/>
    <p:sldId id="415" r:id="rId81"/>
    <p:sldId id="360" r:id="rId82"/>
    <p:sldId id="414" r:id="rId83"/>
    <p:sldId id="361" r:id="rId84"/>
    <p:sldId id="362" r:id="rId85"/>
    <p:sldId id="363" r:id="rId86"/>
    <p:sldId id="364" r:id="rId87"/>
    <p:sldId id="367" r:id="rId88"/>
    <p:sldId id="368" r:id="rId89"/>
    <p:sldId id="369" r:id="rId90"/>
    <p:sldId id="370" r:id="rId91"/>
    <p:sldId id="372" r:id="rId92"/>
    <p:sldId id="373" r:id="rId93"/>
    <p:sldId id="375" r:id="rId94"/>
    <p:sldId id="396" r:id="rId95"/>
    <p:sldId id="376" r:id="rId96"/>
    <p:sldId id="397" r:id="rId97"/>
    <p:sldId id="378" r:id="rId98"/>
    <p:sldId id="398" r:id="rId99"/>
    <p:sldId id="399" r:id="rId100"/>
    <p:sldId id="400" r:id="rId101"/>
    <p:sldId id="401" r:id="rId102"/>
    <p:sldId id="402" r:id="rId103"/>
    <p:sldId id="403" r:id="rId104"/>
    <p:sldId id="404" r:id="rId105"/>
    <p:sldId id="405" r:id="rId106"/>
    <p:sldId id="406" r:id="rId107"/>
    <p:sldId id="407" r:id="rId108"/>
    <p:sldId id="408" r:id="rId109"/>
    <p:sldId id="265" r:id="rId110"/>
  </p:sld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49" userDrawn="1">
          <p15:clr>
            <a:srgbClr val="A4A3A4"/>
          </p15:clr>
        </p15:guide>
        <p15:guide id="2" orient="horz" pos="5553" userDrawn="1">
          <p15:clr>
            <a:srgbClr val="A4A3A4"/>
          </p15:clr>
        </p15:guide>
        <p15:guide id="3" pos="5760" userDrawn="1">
          <p15:clr>
            <a:srgbClr val="A4A3A4"/>
          </p15:clr>
        </p15:guide>
        <p15:guide id="4" orient="horz" pos="3240" userDrawn="1">
          <p15:clr>
            <a:srgbClr val="A4A3A4"/>
          </p15:clr>
        </p15:guide>
        <p15:guide id="5" orient="horz" pos="1017" userDrawn="1">
          <p15:clr>
            <a:srgbClr val="A4A3A4"/>
          </p15:clr>
        </p15:guide>
        <p15:guide id="6" orient="horz" pos="5372" userDrawn="1">
          <p15:clr>
            <a:srgbClr val="A4A3A4"/>
          </p15:clr>
        </p15:guide>
        <p15:guide id="7" orient="horz" pos="1131" userDrawn="1">
          <p15:clr>
            <a:srgbClr val="A4A3A4"/>
          </p15:clr>
        </p15:guide>
        <p15:guide id="8" orient="horz" pos="5463" userDrawn="1">
          <p15:clr>
            <a:srgbClr val="A4A3A4"/>
          </p15:clr>
        </p15:guide>
        <p15:guide id="9" pos="7665" userDrawn="1">
          <p15:clr>
            <a:srgbClr val="A4A3A4"/>
          </p15:clr>
        </p15:guide>
        <p15:guide id="10" pos="38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2132"/>
    <a:srgbClr val="9C876A"/>
    <a:srgbClr val="233E59"/>
    <a:srgbClr val="23252A"/>
    <a:srgbClr val="F1E8DF"/>
    <a:srgbClr val="A09998"/>
    <a:srgbClr val="D6D1C0"/>
    <a:srgbClr val="B4A995"/>
    <a:srgbClr val="989795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78" autoAdjust="0"/>
    <p:restoredTop sz="94610"/>
  </p:normalViewPr>
  <p:slideViewPr>
    <p:cSldViewPr snapToGrid="0" snapToObjects="1" showGuides="1">
      <p:cViewPr varScale="1">
        <p:scale>
          <a:sx n="77" d="100"/>
          <a:sy n="77" d="100"/>
        </p:scale>
        <p:origin x="408" y="120"/>
      </p:cViewPr>
      <p:guideLst>
        <p:guide orient="horz" pos="949"/>
        <p:guide orient="horz" pos="5553"/>
        <p:guide pos="5760"/>
        <p:guide orient="horz" pos="3240"/>
        <p:guide orient="horz" pos="1017"/>
        <p:guide orient="horz" pos="5372"/>
        <p:guide orient="horz" pos="1131"/>
        <p:guide orient="horz" pos="5463"/>
        <p:guide pos="7665"/>
        <p:guide pos="3832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9" Type="http://schemas.openxmlformats.org/officeDocument/2006/relationships/slide" Target="slides/slide96.xml"/><Relationship Id="rId98" Type="http://schemas.openxmlformats.org/officeDocument/2006/relationships/slide" Target="slides/slide95.xml"/><Relationship Id="rId97" Type="http://schemas.openxmlformats.org/officeDocument/2006/relationships/slide" Target="slides/slide94.xml"/><Relationship Id="rId96" Type="http://schemas.openxmlformats.org/officeDocument/2006/relationships/slide" Target="slides/slide93.xml"/><Relationship Id="rId95" Type="http://schemas.openxmlformats.org/officeDocument/2006/relationships/slide" Target="slides/slide92.xml"/><Relationship Id="rId94" Type="http://schemas.openxmlformats.org/officeDocument/2006/relationships/slide" Target="slides/slide91.xml"/><Relationship Id="rId93" Type="http://schemas.openxmlformats.org/officeDocument/2006/relationships/slide" Target="slides/slide90.xml"/><Relationship Id="rId92" Type="http://schemas.openxmlformats.org/officeDocument/2006/relationships/slide" Target="slides/slide89.xml"/><Relationship Id="rId91" Type="http://schemas.openxmlformats.org/officeDocument/2006/relationships/slide" Target="slides/slide88.xml"/><Relationship Id="rId90" Type="http://schemas.openxmlformats.org/officeDocument/2006/relationships/slide" Target="slides/slide87.xml"/><Relationship Id="rId9" Type="http://schemas.openxmlformats.org/officeDocument/2006/relationships/slide" Target="slides/slide6.xml"/><Relationship Id="rId89" Type="http://schemas.openxmlformats.org/officeDocument/2006/relationships/slide" Target="slides/slide86.xml"/><Relationship Id="rId88" Type="http://schemas.openxmlformats.org/officeDocument/2006/relationships/slide" Target="slides/slide85.xml"/><Relationship Id="rId87" Type="http://schemas.openxmlformats.org/officeDocument/2006/relationships/slide" Target="slides/slide84.xml"/><Relationship Id="rId86" Type="http://schemas.openxmlformats.org/officeDocument/2006/relationships/slide" Target="slides/slide83.xml"/><Relationship Id="rId85" Type="http://schemas.openxmlformats.org/officeDocument/2006/relationships/slide" Target="slides/slide82.xml"/><Relationship Id="rId84" Type="http://schemas.openxmlformats.org/officeDocument/2006/relationships/slide" Target="slides/slide81.xml"/><Relationship Id="rId83" Type="http://schemas.openxmlformats.org/officeDocument/2006/relationships/slide" Target="slides/slide80.xml"/><Relationship Id="rId82" Type="http://schemas.openxmlformats.org/officeDocument/2006/relationships/slide" Target="slides/slide79.xml"/><Relationship Id="rId81" Type="http://schemas.openxmlformats.org/officeDocument/2006/relationships/slide" Target="slides/slide78.xml"/><Relationship Id="rId80" Type="http://schemas.openxmlformats.org/officeDocument/2006/relationships/slide" Target="slides/slide77.xml"/><Relationship Id="rId8" Type="http://schemas.openxmlformats.org/officeDocument/2006/relationships/slide" Target="slides/slide5.xml"/><Relationship Id="rId79" Type="http://schemas.openxmlformats.org/officeDocument/2006/relationships/slide" Target="slides/slide76.xml"/><Relationship Id="rId78" Type="http://schemas.openxmlformats.org/officeDocument/2006/relationships/slide" Target="slides/slide75.xml"/><Relationship Id="rId77" Type="http://schemas.openxmlformats.org/officeDocument/2006/relationships/slide" Target="slides/slide74.xml"/><Relationship Id="rId76" Type="http://schemas.openxmlformats.org/officeDocument/2006/relationships/slide" Target="slides/slide73.xml"/><Relationship Id="rId75" Type="http://schemas.openxmlformats.org/officeDocument/2006/relationships/slide" Target="slides/slide72.xml"/><Relationship Id="rId74" Type="http://schemas.openxmlformats.org/officeDocument/2006/relationships/slide" Target="slides/slide71.xml"/><Relationship Id="rId73" Type="http://schemas.openxmlformats.org/officeDocument/2006/relationships/slide" Target="slides/slide70.xml"/><Relationship Id="rId72" Type="http://schemas.openxmlformats.org/officeDocument/2006/relationships/slide" Target="slides/slide69.xml"/><Relationship Id="rId71" Type="http://schemas.openxmlformats.org/officeDocument/2006/relationships/slide" Target="slides/slide68.xml"/><Relationship Id="rId70" Type="http://schemas.openxmlformats.org/officeDocument/2006/relationships/slide" Target="slides/slide67.xml"/><Relationship Id="rId7" Type="http://schemas.openxmlformats.org/officeDocument/2006/relationships/slide" Target="slides/slide4.xml"/><Relationship Id="rId69" Type="http://schemas.openxmlformats.org/officeDocument/2006/relationships/slide" Target="slides/slide66.xml"/><Relationship Id="rId68" Type="http://schemas.openxmlformats.org/officeDocument/2006/relationships/slide" Target="slides/slide65.xml"/><Relationship Id="rId67" Type="http://schemas.openxmlformats.org/officeDocument/2006/relationships/slide" Target="slides/slide64.xml"/><Relationship Id="rId66" Type="http://schemas.openxmlformats.org/officeDocument/2006/relationships/slide" Target="slides/slide63.xml"/><Relationship Id="rId65" Type="http://schemas.openxmlformats.org/officeDocument/2006/relationships/slide" Target="slides/slide62.xml"/><Relationship Id="rId64" Type="http://schemas.openxmlformats.org/officeDocument/2006/relationships/slide" Target="slides/slide61.xml"/><Relationship Id="rId63" Type="http://schemas.openxmlformats.org/officeDocument/2006/relationships/slide" Target="slides/slide60.xml"/><Relationship Id="rId62" Type="http://schemas.openxmlformats.org/officeDocument/2006/relationships/slide" Target="slides/slide59.xml"/><Relationship Id="rId61" Type="http://schemas.openxmlformats.org/officeDocument/2006/relationships/slide" Target="slides/slide58.xml"/><Relationship Id="rId60" Type="http://schemas.openxmlformats.org/officeDocument/2006/relationships/slide" Target="slides/slide57.xml"/><Relationship Id="rId6" Type="http://schemas.openxmlformats.org/officeDocument/2006/relationships/slide" Target="slides/slide3.xml"/><Relationship Id="rId59" Type="http://schemas.openxmlformats.org/officeDocument/2006/relationships/slide" Target="slides/slide56.xml"/><Relationship Id="rId58" Type="http://schemas.openxmlformats.org/officeDocument/2006/relationships/slide" Target="slides/slide55.xml"/><Relationship Id="rId57" Type="http://schemas.openxmlformats.org/officeDocument/2006/relationships/slide" Target="slides/slide54.xml"/><Relationship Id="rId56" Type="http://schemas.openxmlformats.org/officeDocument/2006/relationships/slide" Target="slides/slide53.xml"/><Relationship Id="rId55" Type="http://schemas.openxmlformats.org/officeDocument/2006/relationships/slide" Target="slides/slide52.xml"/><Relationship Id="rId54" Type="http://schemas.openxmlformats.org/officeDocument/2006/relationships/slide" Target="slides/slide5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2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3" Type="http://schemas.openxmlformats.org/officeDocument/2006/relationships/tableStyles" Target="tableStyles.xml"/><Relationship Id="rId112" Type="http://schemas.openxmlformats.org/officeDocument/2006/relationships/viewProps" Target="viewProps.xml"/><Relationship Id="rId111" Type="http://schemas.openxmlformats.org/officeDocument/2006/relationships/presProps" Target="presProps.xml"/><Relationship Id="rId110" Type="http://schemas.openxmlformats.org/officeDocument/2006/relationships/slide" Target="slides/slide107.xml"/><Relationship Id="rId11" Type="http://schemas.openxmlformats.org/officeDocument/2006/relationships/slide" Target="slides/slide8.xml"/><Relationship Id="rId109" Type="http://schemas.openxmlformats.org/officeDocument/2006/relationships/slide" Target="slides/slide106.xml"/><Relationship Id="rId108" Type="http://schemas.openxmlformats.org/officeDocument/2006/relationships/slide" Target="slides/slide105.xml"/><Relationship Id="rId107" Type="http://schemas.openxmlformats.org/officeDocument/2006/relationships/slide" Target="slides/slide104.xml"/><Relationship Id="rId106" Type="http://schemas.openxmlformats.org/officeDocument/2006/relationships/slide" Target="slides/slide103.xml"/><Relationship Id="rId105" Type="http://schemas.openxmlformats.org/officeDocument/2006/relationships/slide" Target="slides/slide102.xml"/><Relationship Id="rId104" Type="http://schemas.openxmlformats.org/officeDocument/2006/relationships/slide" Target="slides/slide101.xml"/><Relationship Id="rId103" Type="http://schemas.openxmlformats.org/officeDocument/2006/relationships/slide" Target="slides/slide100.xml"/><Relationship Id="rId102" Type="http://schemas.openxmlformats.org/officeDocument/2006/relationships/slide" Target="slides/slide99.xml"/><Relationship Id="rId101" Type="http://schemas.openxmlformats.org/officeDocument/2006/relationships/slide" Target="slides/slide98.xml"/><Relationship Id="rId100" Type="http://schemas.openxmlformats.org/officeDocument/2006/relationships/slide" Target="slides/slide97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3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4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5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6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7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8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9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0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2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3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7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8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9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0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2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3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4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5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6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9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0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2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3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4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5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6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7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8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9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0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3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5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7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0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4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Lato Regular" panose="020F050202020403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Lato Regular" panose="020F0502020204030203" pitchFamily="34" charset="0"/>
              </a:rPr>
            </a:fld>
            <a:endParaRPr lang="en-US">
              <a:latin typeface="Lato Regular" panose="020F0502020204030203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Lato Regular" panose="020F050202020403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Lato Regular" panose="020F0502020204030203" pitchFamily="34" charset="0"/>
              </a:rPr>
            </a:fld>
            <a:endParaRPr lang="en-US">
              <a:latin typeface="Lato Regular" panose="020F0502020204030203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Lato Regular" panose="020F050202020403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Lato Regular" panose="020F0502020204030203" pitchFamily="34" charset="0"/>
              </a:rPr>
            </a:fld>
            <a:endParaRPr lang="en-US">
              <a:latin typeface="Lato Regular" panose="020F0502020204030203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Lato Regular" panose="020F050202020403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Lato Regular" panose="020F0502020204030203" pitchFamily="34" charset="0"/>
              </a:rPr>
            </a:fld>
            <a:endParaRPr lang="en-US">
              <a:latin typeface="Lato Regular" panose="020F0502020204030203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Lato Regular" panose="020F050202020403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Lato Regular" panose="020F0502020204030203" pitchFamily="34" charset="0"/>
              </a:rPr>
            </a:fld>
            <a:endParaRPr lang="en-US">
              <a:latin typeface="Lato Regular" panose="020F0502020204030203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Lato Regular" panose="020F050202020403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Lato Regular" panose="020F0502020204030203" pitchFamily="34" charset="0"/>
              </a:rPr>
            </a:fld>
            <a:endParaRPr lang="en-US">
              <a:latin typeface="Lato Regular" panose="020F0502020204030203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Lato Regular" panose="020F050202020403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Lato Regular" panose="020F0502020204030203" pitchFamily="34" charset="0"/>
              </a:rPr>
            </a:fld>
            <a:endParaRPr lang="en-US">
              <a:latin typeface="Lato Regular" panose="020F0502020204030203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Lato Regular" panose="020F050202020403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Lato Regular" panose="020F0502020204030203" pitchFamily="34" charset="0"/>
              </a:rPr>
            </a:fld>
            <a:endParaRPr lang="en-US">
              <a:latin typeface="Lato Regular" panose="020F0502020204030203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Lato Regular" panose="020F050202020403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Lato Regular" panose="020F0502020204030203" pitchFamily="34" charset="0"/>
              </a:rPr>
            </a:fld>
            <a:endParaRPr lang="en-US">
              <a:latin typeface="Lato Regular" panose="020F0502020204030203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Lato Regular" panose="020F050202020403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Lato Regular" panose="020F0502020204030203" pitchFamily="34" charset="0"/>
              </a:rPr>
            </a:fld>
            <a:endParaRPr lang="en-US">
              <a:latin typeface="Lato Regular" panose="020F0502020204030203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Lato Regular" panose="020F050202020403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Lato Regular" panose="020F0502020204030203" pitchFamily="34" charset="0"/>
              </a:rPr>
            </a:fld>
            <a:endParaRPr lang="en-US">
              <a:latin typeface="Lato Regular" panose="020F0502020204030203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Lato Regular" panose="020F050202020403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Lato Regular" panose="020F0502020204030203" pitchFamily="34" charset="0"/>
              </a:rPr>
            </a:fld>
            <a:endParaRPr lang="en-US">
              <a:latin typeface="Lato Regular" panose="020F0502020204030203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Lato Regular" panose="020F050202020403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Lato Regular" panose="020F0502020204030203" pitchFamily="34" charset="0"/>
              </a:rPr>
            </a:fld>
            <a:endParaRPr lang="en-US">
              <a:latin typeface="Lato Regular" panose="020F0502020204030203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Lato Regular" panose="020F050202020403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Lato Regular" panose="020F0502020204030203" pitchFamily="34" charset="0"/>
              </a:rPr>
            </a:fld>
            <a:endParaRPr lang="en-US">
              <a:latin typeface="Lato Regular" panose="020F0502020204030203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Lato Regular" panose="020F050202020403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Lato Regular" panose="020F0502020204030203" pitchFamily="34" charset="0"/>
              </a:rPr>
            </a:fld>
            <a:endParaRPr lang="en-US">
              <a:latin typeface="Lato Regular" panose="020F0502020204030203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Lato Regular" panose="020F050202020403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Lato Regular" panose="020F0502020204030203" pitchFamily="34" charset="0"/>
              </a:rPr>
            </a:fld>
            <a:endParaRPr lang="en-US">
              <a:latin typeface="Lato Regular" panose="020F0502020204030203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Lato Regular" panose="020F050202020403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Lato Regular" panose="020F0502020204030203" pitchFamily="34" charset="0"/>
              </a:rPr>
            </a:fld>
            <a:endParaRPr lang="en-US">
              <a:latin typeface="Lato Regular" panose="020F0502020204030203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Lato Regular" panose="020F050202020403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Lato Regular" panose="020F0502020204030203" pitchFamily="34" charset="0"/>
              </a:rPr>
            </a:fld>
            <a:endParaRPr lang="en-US">
              <a:latin typeface="Lato Regular" panose="020F0502020204030203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Lato Regular" panose="020F050202020403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Lato Regular" panose="020F0502020204030203" pitchFamily="34" charset="0"/>
              </a:rPr>
            </a:fld>
            <a:endParaRPr lang="en-US">
              <a:latin typeface="Lato Regular" panose="020F0502020204030203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Lato Regular" panose="020F050202020403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Lato Regular" panose="020F0502020204030203" pitchFamily="34" charset="0"/>
              </a:rPr>
            </a:fld>
            <a:endParaRPr lang="en-US">
              <a:latin typeface="Lato Regular" panose="020F0502020204030203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Lato Regular" panose="020F050202020403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Lato Regular" panose="020F0502020204030203" pitchFamily="34" charset="0"/>
              </a:rPr>
            </a:fld>
            <a:endParaRPr lang="en-US">
              <a:latin typeface="Lato Regular" panose="020F0502020204030203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Lato Regular" panose="020F050202020403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Lato Regular" panose="020F0502020204030203" pitchFamily="34" charset="0"/>
              </a:rPr>
            </a:fld>
            <a:endParaRPr lang="en-US">
              <a:latin typeface="Lato Regular" panose="020F0502020204030203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Lato Regular" panose="020F050202020403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Lato Regular" panose="020F0502020204030203" pitchFamily="34" charset="0"/>
              </a:rPr>
            </a:fld>
            <a:endParaRPr lang="en-US">
              <a:latin typeface="Lato Regular" panose="020F0502020204030203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Lato Regular" panose="020F050202020403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Lato Regular" panose="020F0502020204030203" pitchFamily="34" charset="0"/>
              </a:rPr>
            </a:fld>
            <a:endParaRPr lang="en-US">
              <a:latin typeface="Lato Regular" panose="020F0502020204030203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Lato Regular" panose="020F050202020403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Lato Regular" panose="020F0502020204030203" pitchFamily="34" charset="0"/>
              </a:rPr>
            </a:fld>
            <a:endParaRPr lang="en-US">
              <a:latin typeface="Lato Regular" panose="020F0502020204030203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Lato Regular" panose="020F050202020403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Lato Regular" panose="020F0502020204030203" pitchFamily="34" charset="0"/>
              </a:rPr>
            </a:fld>
            <a:endParaRPr lang="en-US">
              <a:latin typeface="Lato Regular" panose="020F0502020204030203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Lato Regular" panose="020F050202020403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Lato Regular" panose="020F0502020204030203" pitchFamily="34" charset="0"/>
              </a:rPr>
            </a:fld>
            <a:endParaRPr lang="en-US">
              <a:latin typeface="Lato Regular" panose="020F0502020204030203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Lato Regular" panose="020F050202020403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Lato Regular" panose="020F0502020204030203" pitchFamily="34" charset="0"/>
              </a:rPr>
            </a:fld>
            <a:endParaRPr lang="en-US">
              <a:latin typeface="Lato Regular" panose="020F0502020204030203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Lato Regular" panose="020F050202020403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Lato Regular" panose="020F0502020204030203" pitchFamily="34" charset="0"/>
              </a:rPr>
            </a:fld>
            <a:endParaRPr lang="en-US">
              <a:latin typeface="Lato Regular" panose="020F0502020204030203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Lato Regular" panose="020F050202020403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Lato Regular" panose="020F0502020204030203" pitchFamily="34" charset="0"/>
              </a:rPr>
            </a:fld>
            <a:endParaRPr lang="en-US">
              <a:latin typeface="Lato Regular" panose="020F0502020204030203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Lato Regular" panose="020F050202020403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Lato Regular" panose="020F0502020204030203" pitchFamily="34" charset="0"/>
              </a:rPr>
            </a:fld>
            <a:endParaRPr lang="en-US">
              <a:latin typeface="Lato Regular" panose="020F0502020204030203" pitchFamily="34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Lato Regular" panose="020F050202020403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Lato Regular" panose="020F0502020204030203" pitchFamily="34" charset="0"/>
              </a:rPr>
            </a:fld>
            <a:endParaRPr lang="en-US">
              <a:latin typeface="Lato Regular" panose="020F0502020204030203" pitchFamily="34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Lato Regular" panose="020F050202020403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Lato Regular" panose="020F0502020204030203" pitchFamily="34" charset="0"/>
              </a:rPr>
            </a:fld>
            <a:endParaRPr lang="en-US">
              <a:latin typeface="Lato Regular" panose="020F0502020204030203" pitchFamily="34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Lato Regular" panose="020F050202020403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Lato Regular" panose="020F0502020204030203" pitchFamily="34" charset="0"/>
              </a:rPr>
            </a:fld>
            <a:endParaRPr lang="en-US">
              <a:latin typeface="Lato Regular" panose="020F0502020204030203" pitchFamily="34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Lato Regular" panose="020F050202020403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Lato Regular" panose="020F0502020204030203" pitchFamily="34" charset="0"/>
              </a:rPr>
            </a:fld>
            <a:endParaRPr lang="en-US">
              <a:latin typeface="Lato Regular" panose="020F0502020204030203" pitchFamily="34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Lato Regular" panose="020F050202020403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Lato Regular" panose="020F0502020204030203" pitchFamily="34" charset="0"/>
              </a:rPr>
            </a:fld>
            <a:endParaRPr lang="en-US">
              <a:latin typeface="Lato Regular" panose="020F0502020204030203" pitchFamily="34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Lato Regular" panose="020F050202020403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Lato Regular" panose="020F0502020204030203" pitchFamily="34" charset="0"/>
              </a:rPr>
            </a:fld>
            <a:endParaRPr lang="en-US">
              <a:latin typeface="Lato Regular" panose="020F0502020204030203" pitchFamily="34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Lato Regular" panose="020F050202020403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Lato Regular" panose="020F0502020204030203" pitchFamily="34" charset="0"/>
              </a:rPr>
            </a:fld>
            <a:endParaRPr lang="en-US">
              <a:latin typeface="Lato Regular" panose="020F0502020204030203" pitchFamily="34" charset="0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Lato Regular" panose="020F050202020403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Lato Regular" panose="020F0502020204030203" pitchFamily="34" charset="0"/>
              </a:rPr>
            </a:fld>
            <a:endParaRPr lang="en-US">
              <a:latin typeface="Lato Regular" panose="020F0502020204030203" pitchFamily="34" charset="0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Lato Regular" panose="020F050202020403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Lato Regular" panose="020F0502020204030203" pitchFamily="34" charset="0"/>
              </a:rPr>
            </a:fld>
            <a:endParaRPr lang="en-US">
              <a:latin typeface="Lato Regular" panose="020F0502020204030203" pitchFamily="34" charset="0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Lato Regular" panose="020F050202020403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Lato Regular" panose="020F0502020204030203" pitchFamily="34" charset="0"/>
              </a:rPr>
            </a:fld>
            <a:endParaRPr lang="en-US">
              <a:latin typeface="Lato Regular" panose="020F0502020204030203" pitchFamily="34" charset="0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Lato Regular" panose="020F050202020403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Lato Regular" panose="020F0502020204030203" pitchFamily="34" charset="0"/>
              </a:rPr>
            </a:fld>
            <a:endParaRPr lang="en-US">
              <a:latin typeface="Lato Regular" panose="020F0502020204030203" pitchFamily="34" charset="0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Lato Regular" panose="020F050202020403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Lato Regular" panose="020F0502020204030203" pitchFamily="34" charset="0"/>
              </a:rPr>
            </a:fld>
            <a:endParaRPr lang="en-US">
              <a:latin typeface="Lato Regular" panose="020F0502020204030203" pitchFamily="34" charset="0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Lato Regular" panose="020F050202020403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Lato Regular" panose="020F0502020204030203" pitchFamily="34" charset="0"/>
              </a:rPr>
            </a:fld>
            <a:endParaRPr lang="en-US">
              <a:latin typeface="Lato Regular" panose="020F0502020204030203" pitchFamily="34" charset="0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Lato Regular" panose="020F050202020403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Lato Regular" panose="020F0502020204030203" pitchFamily="34" charset="0"/>
              </a:rPr>
            </a:fld>
            <a:endParaRPr lang="en-US">
              <a:latin typeface="Lato Regular" panose="020F0502020204030203" pitchFamily="34" charset="0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Lato Regular" panose="020F050202020403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Lato Regular" panose="020F0502020204030203" pitchFamily="34" charset="0"/>
              </a:rPr>
            </a:fld>
            <a:endParaRPr lang="en-US">
              <a:latin typeface="Lato Regular" panose="020F0502020204030203" pitchFamily="34" charset="0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Lato Regular" panose="020F050202020403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Lato Regular" panose="020F0502020204030203" pitchFamily="34" charset="0"/>
              </a:rPr>
            </a:fld>
            <a:endParaRPr lang="en-US">
              <a:latin typeface="Lato Regular" panose="020F0502020204030203" pitchFamily="34" charset="0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Lato Regular" panose="020F050202020403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Lato Regular" panose="020F0502020204030203" pitchFamily="34" charset="0"/>
              </a:rPr>
            </a:fld>
            <a:endParaRPr lang="en-US">
              <a:latin typeface="Lato Regular" panose="020F0502020204030203" pitchFamily="34" charset="0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Lato Regular" panose="020F050202020403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Lato Regular" panose="020F0502020204030203" pitchFamily="34" charset="0"/>
              </a:rPr>
            </a:fld>
            <a:endParaRPr lang="en-US">
              <a:latin typeface="Lato Regular" panose="020F0502020204030203" pitchFamily="34" charset="0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Lato Regular" panose="020F050202020403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Lato Regular" panose="020F0502020204030203" pitchFamily="34" charset="0"/>
              </a:rPr>
            </a:fld>
            <a:endParaRPr lang="en-US">
              <a:latin typeface="Lato Regular" panose="020F0502020204030203" pitchFamily="34" charset="0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Lato Regular" panose="020F050202020403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Lato Regular" panose="020F0502020204030203" pitchFamily="34" charset="0"/>
              </a:rPr>
            </a:fld>
            <a:endParaRPr lang="en-US">
              <a:latin typeface="Lato Regular" panose="020F0502020204030203" pitchFamily="34" charset="0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Lato Regular" panose="020F050202020403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Lato Regular" panose="020F0502020204030203" pitchFamily="34" charset="0"/>
              </a:rPr>
            </a:fld>
            <a:endParaRPr lang="en-US">
              <a:latin typeface="Lato Regular" panose="020F0502020204030203" pitchFamily="34" charset="0"/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Lato Regular" panose="020F050202020403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Lato Regular" panose="020F0502020204030203" pitchFamily="34" charset="0"/>
              </a:rPr>
            </a:fld>
            <a:endParaRPr lang="en-US">
              <a:latin typeface="Lato Regular" panose="020F0502020204030203" pitchFamily="34" charset="0"/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Lato Regular" panose="020F050202020403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Lato Regular" panose="020F0502020204030203" pitchFamily="34" charset="0"/>
              </a:rPr>
            </a:fld>
            <a:endParaRPr lang="en-US">
              <a:latin typeface="Lato Regular" panose="020F0502020204030203" pitchFamily="34" charset="0"/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Lato Regular" panose="020F050202020403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Lato Regular" panose="020F0502020204030203" pitchFamily="34" charset="0"/>
              </a:rPr>
            </a:fld>
            <a:endParaRPr lang="en-US">
              <a:latin typeface="Lato Regular" panose="020F0502020204030203" pitchFamily="34" charset="0"/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Lato Regular" panose="020F050202020403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Lato Regular" panose="020F0502020204030203" pitchFamily="34" charset="0"/>
              </a:rPr>
            </a:fld>
            <a:endParaRPr lang="en-US">
              <a:latin typeface="Lato Regular" panose="020F0502020204030203" pitchFamily="34" charset="0"/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Lato Regular" panose="020F050202020403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Lato Regular" panose="020F0502020204030203" pitchFamily="34" charset="0"/>
              </a:rPr>
            </a:fld>
            <a:endParaRPr lang="en-US">
              <a:latin typeface="Lato Regular" panose="020F0502020204030203" pitchFamily="34" charset="0"/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Lato Regular" panose="020F050202020403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Lato Regular" panose="020F0502020204030203" pitchFamily="34" charset="0"/>
              </a:rPr>
            </a:fld>
            <a:endParaRPr lang="en-US">
              <a:latin typeface="Lato Regular" panose="020F0502020204030203" pitchFamily="34" charset="0"/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Lato Regular" panose="020F050202020403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Lato Regular" panose="020F0502020204030203" pitchFamily="34" charset="0"/>
              </a:rPr>
            </a:fld>
            <a:endParaRPr lang="en-US">
              <a:latin typeface="Lato Regular" panose="020F0502020204030203" pitchFamily="34" charset="0"/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Lato Regular" panose="020F050202020403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Lato Regular" panose="020F0502020204030203" pitchFamily="34" charset="0"/>
              </a:rPr>
            </a:fld>
            <a:endParaRPr lang="en-US">
              <a:latin typeface="Lato Regular" panose="020F0502020204030203" pitchFamily="34" charset="0"/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Lato Regular" panose="020F050202020403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Lato Regular" panose="020F0502020204030203" pitchFamily="34" charset="0"/>
              </a:rPr>
            </a:fld>
            <a:endParaRPr lang="en-US">
              <a:latin typeface="Lato Regular" panose="020F0502020204030203" pitchFamily="34" charset="0"/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Lato Regular" panose="020F050202020403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Lato Regular" panose="020F0502020204030203" pitchFamily="34" charset="0"/>
              </a:rPr>
            </a:fld>
            <a:endParaRPr lang="en-US">
              <a:latin typeface="Lato Regular" panose="020F0502020204030203" pitchFamily="34" charset="0"/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Lato Regular" panose="020F050202020403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Lato Regular" panose="020F0502020204030203" pitchFamily="34" charset="0"/>
              </a:rPr>
            </a:fld>
            <a:endParaRPr lang="en-US">
              <a:latin typeface="Lato Regular" panose="020F0502020204030203" pitchFamily="34" charset="0"/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Lato Regular" panose="020F050202020403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Lato Regular" panose="020F0502020204030203" pitchFamily="34" charset="0"/>
              </a:rPr>
            </a:fld>
            <a:endParaRPr lang="en-US">
              <a:latin typeface="Lato Regular" panose="020F0502020204030203" pitchFamily="34" charset="0"/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Lato Regular" panose="020F050202020403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Lato Regular" panose="020F0502020204030203" pitchFamily="34" charset="0"/>
              </a:rPr>
            </a:fld>
            <a:endParaRPr lang="en-US">
              <a:latin typeface="Lato Regular" panose="020F0502020204030203" pitchFamily="34" charset="0"/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Lato Regular" panose="020F050202020403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Lato Regular" panose="020F0502020204030203" pitchFamily="34" charset="0"/>
              </a:rPr>
            </a:fld>
            <a:endParaRPr lang="en-US">
              <a:latin typeface="Lato Regular" panose="020F0502020204030203" pitchFamily="34" charset="0"/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Lato Regular" panose="020F050202020403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Lato Regular" panose="020F0502020204030203" pitchFamily="34" charset="0"/>
              </a:rPr>
            </a:fld>
            <a:endParaRPr lang="en-US">
              <a:latin typeface="Lato Regular" panose="020F0502020204030203" pitchFamily="34" charset="0"/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Lato Regular" panose="020F050202020403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Lato Regular" panose="020F0502020204030203" pitchFamily="34" charset="0"/>
              </a:rPr>
            </a:fld>
            <a:endParaRPr lang="en-US">
              <a:latin typeface="Lato Regular" panose="020F0502020204030203" pitchFamily="34" charset="0"/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Lato Regular" panose="020F050202020403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Lato Regular" panose="020F0502020204030203" pitchFamily="34" charset="0"/>
              </a:rPr>
            </a:fld>
            <a:endParaRPr lang="en-US">
              <a:latin typeface="Lato Regular" panose="020F0502020204030203" pitchFamily="34" charset="0"/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Lato Regular" panose="020F050202020403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Lato Regular" panose="020F0502020204030203" pitchFamily="34" charset="0"/>
              </a:rPr>
            </a:fld>
            <a:endParaRPr lang="en-US">
              <a:latin typeface="Lato Regular" panose="020F0502020204030203" pitchFamily="34" charset="0"/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Lato Regular" panose="020F050202020403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Lato Regular" panose="020F0502020204030203" pitchFamily="34" charset="0"/>
              </a:rPr>
            </a:fld>
            <a:endParaRPr lang="en-US">
              <a:latin typeface="Lato Regular" panose="020F0502020204030203" pitchFamily="34" charset="0"/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Lato Regular" panose="020F050202020403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Lato Regular" panose="020F0502020204030203" pitchFamily="34" charset="0"/>
              </a:rPr>
            </a:fld>
            <a:endParaRPr lang="en-US">
              <a:latin typeface="Lato Regular" panose="020F0502020204030203" pitchFamily="34" charset="0"/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Lato Regular" panose="020F050202020403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Lato Regular" panose="020F0502020204030203" pitchFamily="34" charset="0"/>
              </a:rPr>
            </a:fld>
            <a:endParaRPr lang="en-US">
              <a:latin typeface="Lato Regular" panose="020F0502020204030203" pitchFamily="34" charset="0"/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Lato Regular" panose="020F050202020403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Lato Regular" panose="020F0502020204030203" pitchFamily="34" charset="0"/>
              </a:rPr>
            </a:fld>
            <a:endParaRPr lang="en-US">
              <a:latin typeface="Lato Regular" panose="020F0502020204030203" pitchFamily="34" charset="0"/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Lato Regular" panose="020F050202020403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Lato Regular" panose="020F0502020204030203" pitchFamily="34" charset="0"/>
              </a:rPr>
            </a:fld>
            <a:endParaRPr lang="en-US">
              <a:latin typeface="Lato Regular" panose="020F0502020204030203" pitchFamily="34" charset="0"/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Lato Regular" panose="020F050202020403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Lato Regular" panose="020F0502020204030203" pitchFamily="34" charset="0"/>
              </a:rPr>
            </a:fld>
            <a:endParaRPr lang="en-US">
              <a:latin typeface="Lato Regular" panose="020F0502020204030203" pitchFamily="34" charset="0"/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Lato Regular" panose="020F050202020403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Lato Regular" panose="020F0502020204030203" pitchFamily="34" charset="0"/>
              </a:rPr>
            </a:fld>
            <a:endParaRPr lang="en-US">
              <a:latin typeface="Lato Regular" panose="020F0502020204030203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7.jpeg"/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7.jpeg"/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4.jpeg"/><Relationship Id="rId4" Type="http://schemas.openxmlformats.org/officeDocument/2006/relationships/image" Target="../media/image7.jpeg"/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7.jpeg"/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6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24.jpeg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21.svg"/><Relationship Id="rId3" Type="http://schemas.openxmlformats.org/officeDocument/2006/relationships/image" Target="../media/image20.png"/><Relationship Id="rId2" Type="http://schemas.openxmlformats.org/officeDocument/2006/relationships/image" Target="../media/image19.svg"/><Relationship Id="rId1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7.jpeg"/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8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31.png"/><Relationship Id="rId3" Type="http://schemas.openxmlformats.org/officeDocument/2006/relationships/image" Target="../media/image30.png"/><Relationship Id="rId2" Type="http://schemas.openxmlformats.org/officeDocument/2006/relationships/image" Target="../media/image29.svg"/><Relationship Id="rId1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.jpeg"/><Relationship Id="rId2" Type="http://schemas.openxmlformats.org/officeDocument/2006/relationships/image" Target="../media/image33.png"/><Relationship Id="rId1" Type="http://schemas.openxmlformats.org/officeDocument/2006/relationships/image" Target="../media/image32.jpe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0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38.jpeg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37.svg"/><Relationship Id="rId3" Type="http://schemas.openxmlformats.org/officeDocument/2006/relationships/image" Target="../media/image36.png"/><Relationship Id="rId2" Type="http://schemas.openxmlformats.org/officeDocument/2006/relationships/image" Target="../media/image35.svg"/><Relationship Id="rId1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1.png"/><Relationship Id="rId3" Type="http://schemas.openxmlformats.org/officeDocument/2006/relationships/image" Target="../media/image7.jpeg"/><Relationship Id="rId2" Type="http://schemas.openxmlformats.org/officeDocument/2006/relationships/image" Target="../media/image40.png"/><Relationship Id="rId1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2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45.jpeg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44.svg"/><Relationship Id="rId3" Type="http://schemas.openxmlformats.org/officeDocument/2006/relationships/image" Target="../media/image20.png"/><Relationship Id="rId2" Type="http://schemas.openxmlformats.org/officeDocument/2006/relationships/image" Target="../media/image43.svg"/><Relationship Id="rId1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3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47.png"/><Relationship Id="rId3" Type="http://schemas.openxmlformats.org/officeDocument/2006/relationships/image" Target="../media/image46.png"/><Relationship Id="rId2" Type="http://schemas.openxmlformats.org/officeDocument/2006/relationships/image" Target="../media/image29.svg"/><Relationship Id="rId1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4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49.png"/><Relationship Id="rId3" Type="http://schemas.openxmlformats.org/officeDocument/2006/relationships/image" Target="../media/image48.png"/><Relationship Id="rId2" Type="http://schemas.openxmlformats.org/officeDocument/2006/relationships/image" Target="../media/image29.svg"/><Relationship Id="rId1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53.jpeg"/><Relationship Id="rId4" Type="http://schemas.openxmlformats.org/officeDocument/2006/relationships/image" Target="../media/image7.jpeg"/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image" Target="../media/image50.jpeg"/></Relationships>
</file>

<file path=ppt/slides/_rels/slide1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5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56.svg"/><Relationship Id="rId4" Type="http://schemas.openxmlformats.org/officeDocument/2006/relationships/image" Target="../media/image55.png"/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image" Target="../media/image54.jpeg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6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7.jpeg"/><Relationship Id="rId3" Type="http://schemas.openxmlformats.org/officeDocument/2006/relationships/image" Target="../media/image59.svg"/><Relationship Id="rId2" Type="http://schemas.openxmlformats.org/officeDocument/2006/relationships/image" Target="../media/image58.png"/><Relationship Id="rId1" Type="http://schemas.openxmlformats.org/officeDocument/2006/relationships/image" Target="../media/image57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65.jpeg"/><Relationship Id="rId6" Type="http://schemas.openxmlformats.org/officeDocument/2006/relationships/image" Target="../media/image64.jpeg"/><Relationship Id="rId5" Type="http://schemas.openxmlformats.org/officeDocument/2006/relationships/image" Target="../media/image63.svg"/><Relationship Id="rId4" Type="http://schemas.openxmlformats.org/officeDocument/2006/relationships/image" Target="../media/image62.png"/><Relationship Id="rId3" Type="http://schemas.openxmlformats.org/officeDocument/2006/relationships/image" Target="../media/image7.jpeg"/><Relationship Id="rId2" Type="http://schemas.openxmlformats.org/officeDocument/2006/relationships/image" Target="../media/image61.jpeg"/><Relationship Id="rId1" Type="http://schemas.openxmlformats.org/officeDocument/2006/relationships/image" Target="../media/image60.jpeg"/></Relationships>
</file>

<file path=ppt/slides/_rels/slide1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7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7.jpeg"/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image" Target="../media/image66.png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image" Target="../media/image72.jpeg"/><Relationship Id="rId8" Type="http://schemas.openxmlformats.org/officeDocument/2006/relationships/image" Target="../media/image71.jpeg"/><Relationship Id="rId7" Type="http://schemas.openxmlformats.org/officeDocument/2006/relationships/image" Target="../media/image63.svg"/><Relationship Id="rId6" Type="http://schemas.openxmlformats.org/officeDocument/2006/relationships/image" Target="../media/image62.png"/><Relationship Id="rId5" Type="http://schemas.openxmlformats.org/officeDocument/2006/relationships/image" Target="../media/image70.jpeg"/><Relationship Id="rId4" Type="http://schemas.openxmlformats.org/officeDocument/2006/relationships/image" Target="../media/image69.jpeg"/><Relationship Id="rId3" Type="http://schemas.openxmlformats.org/officeDocument/2006/relationships/image" Target="../media/image7.jpeg"/><Relationship Id="rId2" Type="http://schemas.openxmlformats.org/officeDocument/2006/relationships/image" Target="../media/image51.jpeg"/><Relationship Id="rId13" Type="http://schemas.openxmlformats.org/officeDocument/2006/relationships/slideLayout" Target="../slideLayouts/slideLayout1.xml"/><Relationship Id="rId12" Type="http://schemas.openxmlformats.org/officeDocument/2006/relationships/image" Target="../media/image75.jpeg"/><Relationship Id="rId11" Type="http://schemas.openxmlformats.org/officeDocument/2006/relationships/image" Target="../media/image74.jpeg"/><Relationship Id="rId10" Type="http://schemas.openxmlformats.org/officeDocument/2006/relationships/image" Target="../media/image73.jpeg"/><Relationship Id="rId1" Type="http://schemas.openxmlformats.org/officeDocument/2006/relationships/image" Target="../media/image50.jpeg"/></Relationships>
</file>

<file path=ppt/slides/_rels/slide2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8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7.jpeg"/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image" Target="../media/image7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9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84.png"/><Relationship Id="rId5" Type="http://schemas.openxmlformats.org/officeDocument/2006/relationships/image" Target="../media/image83.svg"/><Relationship Id="rId4" Type="http://schemas.openxmlformats.org/officeDocument/2006/relationships/image" Target="../media/image82.png"/><Relationship Id="rId3" Type="http://schemas.openxmlformats.org/officeDocument/2006/relationships/image" Target="../media/image81.svg"/><Relationship Id="rId2" Type="http://schemas.openxmlformats.org/officeDocument/2006/relationships/image" Target="../media/image80.png"/><Relationship Id="rId1" Type="http://schemas.openxmlformats.org/officeDocument/2006/relationships/image" Target="../media/image79.jpeg"/></Relationships>
</file>

<file path=ppt/slides/_rels/slide2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0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7.jpeg"/><Relationship Id="rId3" Type="http://schemas.openxmlformats.org/officeDocument/2006/relationships/image" Target="../media/image87.svg"/><Relationship Id="rId2" Type="http://schemas.openxmlformats.org/officeDocument/2006/relationships/image" Target="../media/image86.png"/><Relationship Id="rId1" Type="http://schemas.openxmlformats.org/officeDocument/2006/relationships/image" Target="../media/image85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1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90.jpeg"/><Relationship Id="rId5" Type="http://schemas.openxmlformats.org/officeDocument/2006/relationships/image" Target="../media/image89.png"/><Relationship Id="rId4" Type="http://schemas.openxmlformats.org/officeDocument/2006/relationships/image" Target="../media/image7.jpeg"/><Relationship Id="rId3" Type="http://schemas.openxmlformats.org/officeDocument/2006/relationships/image" Target="../media/image63.svg"/><Relationship Id="rId2" Type="http://schemas.openxmlformats.org/officeDocument/2006/relationships/image" Target="../media/image62.png"/><Relationship Id="rId1" Type="http://schemas.openxmlformats.org/officeDocument/2006/relationships/image" Target="../media/image88.jpeg"/></Relationships>
</file>

<file path=ppt/slides/_rels/slide2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2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95.svg"/><Relationship Id="rId4" Type="http://schemas.openxmlformats.org/officeDocument/2006/relationships/image" Target="../media/image94.png"/><Relationship Id="rId3" Type="http://schemas.openxmlformats.org/officeDocument/2006/relationships/image" Target="../media/image93.svg"/><Relationship Id="rId2" Type="http://schemas.openxmlformats.org/officeDocument/2006/relationships/image" Target="../media/image92.png"/><Relationship Id="rId1" Type="http://schemas.openxmlformats.org/officeDocument/2006/relationships/image" Target="../media/image91.jpeg"/></Relationships>
</file>

<file path=ppt/slides/_rels/slide2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3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7.jpeg"/><Relationship Id="rId3" Type="http://schemas.openxmlformats.org/officeDocument/2006/relationships/image" Target="../media/image59.svg"/><Relationship Id="rId2" Type="http://schemas.openxmlformats.org/officeDocument/2006/relationships/image" Target="../media/image58.png"/><Relationship Id="rId1" Type="http://schemas.openxmlformats.org/officeDocument/2006/relationships/image" Target="../media/image96.jpeg"/></Relationships>
</file>

<file path=ppt/slides/_rels/slide2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4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59.svg"/><Relationship Id="rId3" Type="http://schemas.openxmlformats.org/officeDocument/2006/relationships/image" Target="../media/image58.png"/><Relationship Id="rId2" Type="http://schemas.openxmlformats.org/officeDocument/2006/relationships/image" Target="../media/image98.jpeg"/><Relationship Id="rId1" Type="http://schemas.openxmlformats.org/officeDocument/2006/relationships/image" Target="../media/image97.jpeg"/></Relationships>
</file>

<file path=ppt/slides/_rels/slide2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5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7.jpeg"/><Relationship Id="rId3" Type="http://schemas.openxmlformats.org/officeDocument/2006/relationships/image" Target="../media/image59.svg"/><Relationship Id="rId2" Type="http://schemas.openxmlformats.org/officeDocument/2006/relationships/image" Target="../media/image58.png"/><Relationship Id="rId1" Type="http://schemas.openxmlformats.org/officeDocument/2006/relationships/image" Target="../media/image99.jpeg"/></Relationships>
</file>

<file path=ppt/slides/_rels/slide2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6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7.jpeg"/><Relationship Id="rId3" Type="http://schemas.openxmlformats.org/officeDocument/2006/relationships/image" Target="../media/image59.svg"/><Relationship Id="rId2" Type="http://schemas.openxmlformats.org/officeDocument/2006/relationships/image" Target="../media/image58.png"/><Relationship Id="rId1" Type="http://schemas.openxmlformats.org/officeDocument/2006/relationships/image" Target="../media/image100.jpeg"/></Relationships>
</file>

<file path=ppt/slides/_rels/slide3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105.jpeg"/><Relationship Id="rId7" Type="http://schemas.openxmlformats.org/officeDocument/2006/relationships/image" Target="../media/image104.jpeg"/><Relationship Id="rId6" Type="http://schemas.openxmlformats.org/officeDocument/2006/relationships/image" Target="../media/image103.png"/><Relationship Id="rId5" Type="http://schemas.openxmlformats.org/officeDocument/2006/relationships/image" Target="../media/image63.svg"/><Relationship Id="rId4" Type="http://schemas.openxmlformats.org/officeDocument/2006/relationships/image" Target="../media/image62.png"/><Relationship Id="rId3" Type="http://schemas.openxmlformats.org/officeDocument/2006/relationships/image" Target="../media/image7.jpeg"/><Relationship Id="rId2" Type="http://schemas.openxmlformats.org/officeDocument/2006/relationships/image" Target="../media/image102.jpeg"/><Relationship Id="rId1" Type="http://schemas.openxmlformats.org/officeDocument/2006/relationships/image" Target="../media/image101.jpeg"/></Relationships>
</file>

<file path=ppt/slides/_rels/slide3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7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7.jpeg"/><Relationship Id="rId3" Type="http://schemas.openxmlformats.org/officeDocument/2006/relationships/image" Target="../media/image87.svg"/><Relationship Id="rId2" Type="http://schemas.openxmlformats.org/officeDocument/2006/relationships/image" Target="../media/image86.png"/><Relationship Id="rId1" Type="http://schemas.openxmlformats.org/officeDocument/2006/relationships/image" Target="../media/image106.jpeg"/></Relationships>
</file>

<file path=ppt/slides/_rels/slide3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8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09.svg"/><Relationship Id="rId4" Type="http://schemas.openxmlformats.org/officeDocument/2006/relationships/image" Target="../media/image108.png"/><Relationship Id="rId3" Type="http://schemas.openxmlformats.org/officeDocument/2006/relationships/image" Target="../media/image83.svg"/><Relationship Id="rId2" Type="http://schemas.openxmlformats.org/officeDocument/2006/relationships/image" Target="../media/image82.png"/><Relationship Id="rId1" Type="http://schemas.openxmlformats.org/officeDocument/2006/relationships/image" Target="../media/image107.jpeg"/></Relationships>
</file>

<file path=ppt/slides/_rels/slide3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9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7.jpeg"/><Relationship Id="rId3" Type="http://schemas.openxmlformats.org/officeDocument/2006/relationships/image" Target="../media/image87.svg"/><Relationship Id="rId2" Type="http://schemas.openxmlformats.org/officeDocument/2006/relationships/image" Target="../media/image86.png"/><Relationship Id="rId1" Type="http://schemas.openxmlformats.org/officeDocument/2006/relationships/image" Target="../media/image110.jpeg"/></Relationships>
</file>

<file path=ppt/slides/_rels/slide3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0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7.jpeg"/><Relationship Id="rId3" Type="http://schemas.openxmlformats.org/officeDocument/2006/relationships/image" Target="../media/image59.svg"/><Relationship Id="rId2" Type="http://schemas.openxmlformats.org/officeDocument/2006/relationships/image" Target="../media/image58.png"/><Relationship Id="rId1" Type="http://schemas.openxmlformats.org/officeDocument/2006/relationships/image" Target="../media/image111.jpeg"/></Relationships>
</file>

<file path=ppt/slides/_rels/slide3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1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113.png"/><Relationship Id="rId3" Type="http://schemas.openxmlformats.org/officeDocument/2006/relationships/image" Target="../media/image59.svg"/><Relationship Id="rId2" Type="http://schemas.openxmlformats.org/officeDocument/2006/relationships/image" Target="../media/image58.png"/><Relationship Id="rId1" Type="http://schemas.openxmlformats.org/officeDocument/2006/relationships/image" Target="../media/image112.jpe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2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116.png"/><Relationship Id="rId4" Type="http://schemas.openxmlformats.org/officeDocument/2006/relationships/image" Target="../media/image115.png"/><Relationship Id="rId3" Type="http://schemas.openxmlformats.org/officeDocument/2006/relationships/image" Target="../media/image114.png"/><Relationship Id="rId2" Type="http://schemas.openxmlformats.org/officeDocument/2006/relationships/image" Target="../media/image29.svg"/><Relationship Id="rId1" Type="http://schemas.openxmlformats.org/officeDocument/2006/relationships/image" Target="../media/image28.png"/></Relationships>
</file>

<file path=ppt/slides/_rels/slide37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33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122.png"/><Relationship Id="rId6" Type="http://schemas.openxmlformats.org/officeDocument/2006/relationships/image" Target="../media/image121.png"/><Relationship Id="rId5" Type="http://schemas.openxmlformats.org/officeDocument/2006/relationships/image" Target="../media/image120.jpeg"/><Relationship Id="rId4" Type="http://schemas.openxmlformats.org/officeDocument/2006/relationships/image" Target="../media/image7.jpeg"/><Relationship Id="rId3" Type="http://schemas.openxmlformats.org/officeDocument/2006/relationships/image" Target="../media/image119.png"/><Relationship Id="rId2" Type="http://schemas.openxmlformats.org/officeDocument/2006/relationships/image" Target="../media/image118.png"/><Relationship Id="rId1" Type="http://schemas.openxmlformats.org/officeDocument/2006/relationships/image" Target="../media/image117.jpeg"/></Relationships>
</file>

<file path=ppt/slides/_rels/slide3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4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7.jpeg"/><Relationship Id="rId3" Type="http://schemas.openxmlformats.org/officeDocument/2006/relationships/image" Target="../media/image59.svg"/><Relationship Id="rId2" Type="http://schemas.openxmlformats.org/officeDocument/2006/relationships/image" Target="../media/image58.png"/><Relationship Id="rId1" Type="http://schemas.openxmlformats.org/officeDocument/2006/relationships/image" Target="../media/image123.jpe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5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126.png"/><Relationship Id="rId4" Type="http://schemas.openxmlformats.org/officeDocument/2006/relationships/image" Target="../media/image125.png"/><Relationship Id="rId3" Type="http://schemas.openxmlformats.org/officeDocument/2006/relationships/image" Target="../media/image124.png"/><Relationship Id="rId2" Type="http://schemas.openxmlformats.org/officeDocument/2006/relationships/image" Target="../media/image29.svg"/><Relationship Id="rId1" Type="http://schemas.openxmlformats.org/officeDocument/2006/relationships/image" Target="../media/image28.png"/></Relationships>
</file>

<file path=ppt/slides/_rels/slide4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130.png"/><Relationship Id="rId7" Type="http://schemas.openxmlformats.org/officeDocument/2006/relationships/image" Target="../media/image129.jpeg"/><Relationship Id="rId6" Type="http://schemas.openxmlformats.org/officeDocument/2006/relationships/image" Target="../media/image7.jpeg"/><Relationship Id="rId5" Type="http://schemas.openxmlformats.org/officeDocument/2006/relationships/image" Target="../media/image122.png"/><Relationship Id="rId4" Type="http://schemas.openxmlformats.org/officeDocument/2006/relationships/image" Target="../media/image59.svg"/><Relationship Id="rId3" Type="http://schemas.openxmlformats.org/officeDocument/2006/relationships/image" Target="../media/image58.png"/><Relationship Id="rId2" Type="http://schemas.openxmlformats.org/officeDocument/2006/relationships/image" Target="../media/image128.jpeg"/><Relationship Id="rId10" Type="http://schemas.openxmlformats.org/officeDocument/2006/relationships/notesSlide" Target="../notesSlides/notesSlide36.xml"/><Relationship Id="rId1" Type="http://schemas.openxmlformats.org/officeDocument/2006/relationships/image" Target="../media/image127.jpeg"/></Relationships>
</file>

<file path=ppt/slides/_rels/slide4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6.jpeg"/><Relationship Id="rId8" Type="http://schemas.openxmlformats.org/officeDocument/2006/relationships/image" Target="../media/image135.jpeg"/><Relationship Id="rId7" Type="http://schemas.openxmlformats.org/officeDocument/2006/relationships/image" Target="../media/image134.jpeg"/><Relationship Id="rId6" Type="http://schemas.openxmlformats.org/officeDocument/2006/relationships/image" Target="../media/image133.jpeg"/><Relationship Id="rId5" Type="http://schemas.openxmlformats.org/officeDocument/2006/relationships/image" Target="../media/image63.svg"/><Relationship Id="rId4" Type="http://schemas.openxmlformats.org/officeDocument/2006/relationships/image" Target="../media/image62.png"/><Relationship Id="rId3" Type="http://schemas.openxmlformats.org/officeDocument/2006/relationships/image" Target="../media/image7.jpeg"/><Relationship Id="rId2" Type="http://schemas.openxmlformats.org/officeDocument/2006/relationships/image" Target="../media/image132.jpe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131.jpeg"/></Relationships>
</file>

<file path=ppt/slides/_rels/slide4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134.jpeg"/><Relationship Id="rId7" Type="http://schemas.openxmlformats.org/officeDocument/2006/relationships/image" Target="../media/image139.png"/><Relationship Id="rId6" Type="http://schemas.openxmlformats.org/officeDocument/2006/relationships/image" Target="../media/image133.jpeg"/><Relationship Id="rId5" Type="http://schemas.openxmlformats.org/officeDocument/2006/relationships/image" Target="../media/image63.svg"/><Relationship Id="rId4" Type="http://schemas.openxmlformats.org/officeDocument/2006/relationships/image" Target="../media/image62.png"/><Relationship Id="rId3" Type="http://schemas.openxmlformats.org/officeDocument/2006/relationships/image" Target="../media/image7.jpeg"/><Relationship Id="rId2" Type="http://schemas.openxmlformats.org/officeDocument/2006/relationships/image" Target="../media/image138.jpeg"/><Relationship Id="rId1" Type="http://schemas.openxmlformats.org/officeDocument/2006/relationships/image" Target="../media/image137.jpeg"/></Relationships>
</file>

<file path=ppt/slides/_rels/slide4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143.jpeg"/><Relationship Id="rId7" Type="http://schemas.openxmlformats.org/officeDocument/2006/relationships/image" Target="../media/image142.jpeg"/><Relationship Id="rId6" Type="http://schemas.openxmlformats.org/officeDocument/2006/relationships/image" Target="../media/image139.png"/><Relationship Id="rId5" Type="http://schemas.openxmlformats.org/officeDocument/2006/relationships/image" Target="../media/image63.svg"/><Relationship Id="rId4" Type="http://schemas.openxmlformats.org/officeDocument/2006/relationships/image" Target="../media/image62.png"/><Relationship Id="rId3" Type="http://schemas.openxmlformats.org/officeDocument/2006/relationships/image" Target="../media/image7.jpeg"/><Relationship Id="rId2" Type="http://schemas.openxmlformats.org/officeDocument/2006/relationships/image" Target="../media/image141.jpeg"/><Relationship Id="rId1" Type="http://schemas.openxmlformats.org/officeDocument/2006/relationships/image" Target="../media/image140.jpeg"/></Relationships>
</file>

<file path=ppt/slides/_rels/slide4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147.jpeg"/><Relationship Id="rId7" Type="http://schemas.openxmlformats.org/officeDocument/2006/relationships/image" Target="../media/image146.jpeg"/><Relationship Id="rId6" Type="http://schemas.openxmlformats.org/officeDocument/2006/relationships/image" Target="../media/image139.png"/><Relationship Id="rId5" Type="http://schemas.openxmlformats.org/officeDocument/2006/relationships/image" Target="../media/image63.svg"/><Relationship Id="rId4" Type="http://schemas.openxmlformats.org/officeDocument/2006/relationships/image" Target="../media/image62.png"/><Relationship Id="rId3" Type="http://schemas.openxmlformats.org/officeDocument/2006/relationships/image" Target="../media/image7.jpeg"/><Relationship Id="rId2" Type="http://schemas.openxmlformats.org/officeDocument/2006/relationships/image" Target="../media/image145.jpeg"/><Relationship Id="rId1" Type="http://schemas.openxmlformats.org/officeDocument/2006/relationships/image" Target="../media/image144.jpeg"/></Relationships>
</file>

<file path=ppt/slides/_rels/slide4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151.jpeg"/><Relationship Id="rId7" Type="http://schemas.openxmlformats.org/officeDocument/2006/relationships/image" Target="../media/image150.jpeg"/><Relationship Id="rId6" Type="http://schemas.openxmlformats.org/officeDocument/2006/relationships/image" Target="../media/image139.png"/><Relationship Id="rId5" Type="http://schemas.openxmlformats.org/officeDocument/2006/relationships/image" Target="../media/image63.svg"/><Relationship Id="rId4" Type="http://schemas.openxmlformats.org/officeDocument/2006/relationships/image" Target="../media/image62.png"/><Relationship Id="rId3" Type="http://schemas.openxmlformats.org/officeDocument/2006/relationships/image" Target="../media/image7.jpeg"/><Relationship Id="rId2" Type="http://schemas.openxmlformats.org/officeDocument/2006/relationships/image" Target="../media/image149.jpeg"/><Relationship Id="rId1" Type="http://schemas.openxmlformats.org/officeDocument/2006/relationships/image" Target="../media/image148.jpeg"/></Relationships>
</file>

<file path=ppt/slides/_rels/slide4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155.jpeg"/><Relationship Id="rId7" Type="http://schemas.openxmlformats.org/officeDocument/2006/relationships/image" Target="../media/image154.jpeg"/><Relationship Id="rId6" Type="http://schemas.openxmlformats.org/officeDocument/2006/relationships/image" Target="../media/image139.png"/><Relationship Id="rId5" Type="http://schemas.openxmlformats.org/officeDocument/2006/relationships/image" Target="../media/image63.svg"/><Relationship Id="rId4" Type="http://schemas.openxmlformats.org/officeDocument/2006/relationships/image" Target="../media/image62.png"/><Relationship Id="rId3" Type="http://schemas.openxmlformats.org/officeDocument/2006/relationships/image" Target="../media/image7.jpeg"/><Relationship Id="rId2" Type="http://schemas.openxmlformats.org/officeDocument/2006/relationships/image" Target="../media/image153.jpeg"/><Relationship Id="rId1" Type="http://schemas.openxmlformats.org/officeDocument/2006/relationships/image" Target="../media/image152.jpeg"/></Relationships>
</file>

<file path=ppt/slides/_rels/slide4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159.jpeg"/><Relationship Id="rId7" Type="http://schemas.openxmlformats.org/officeDocument/2006/relationships/image" Target="../media/image158.jpeg"/><Relationship Id="rId6" Type="http://schemas.openxmlformats.org/officeDocument/2006/relationships/image" Target="../media/image139.png"/><Relationship Id="rId5" Type="http://schemas.openxmlformats.org/officeDocument/2006/relationships/image" Target="../media/image63.svg"/><Relationship Id="rId4" Type="http://schemas.openxmlformats.org/officeDocument/2006/relationships/image" Target="../media/image62.png"/><Relationship Id="rId3" Type="http://schemas.openxmlformats.org/officeDocument/2006/relationships/image" Target="../media/image7.jpeg"/><Relationship Id="rId2" Type="http://schemas.openxmlformats.org/officeDocument/2006/relationships/image" Target="../media/image157.jpeg"/><Relationship Id="rId1" Type="http://schemas.openxmlformats.org/officeDocument/2006/relationships/image" Target="../media/image156.jpeg"/></Relationships>
</file>

<file path=ppt/slides/_rels/slide4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163.jpeg"/><Relationship Id="rId7" Type="http://schemas.openxmlformats.org/officeDocument/2006/relationships/image" Target="../media/image162.jpeg"/><Relationship Id="rId6" Type="http://schemas.openxmlformats.org/officeDocument/2006/relationships/image" Target="../media/image139.png"/><Relationship Id="rId5" Type="http://schemas.openxmlformats.org/officeDocument/2006/relationships/image" Target="../media/image63.svg"/><Relationship Id="rId4" Type="http://schemas.openxmlformats.org/officeDocument/2006/relationships/image" Target="../media/image62.png"/><Relationship Id="rId3" Type="http://schemas.openxmlformats.org/officeDocument/2006/relationships/image" Target="../media/image7.jpeg"/><Relationship Id="rId2" Type="http://schemas.openxmlformats.org/officeDocument/2006/relationships/image" Target="../media/image161.jpeg"/><Relationship Id="rId1" Type="http://schemas.openxmlformats.org/officeDocument/2006/relationships/image" Target="../media/image160.jpeg"/></Relationships>
</file>

<file path=ppt/slides/_rels/slide4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167.jpeg"/><Relationship Id="rId7" Type="http://schemas.openxmlformats.org/officeDocument/2006/relationships/image" Target="../media/image166.jpeg"/><Relationship Id="rId6" Type="http://schemas.openxmlformats.org/officeDocument/2006/relationships/image" Target="../media/image139.png"/><Relationship Id="rId5" Type="http://schemas.openxmlformats.org/officeDocument/2006/relationships/image" Target="../media/image63.svg"/><Relationship Id="rId4" Type="http://schemas.openxmlformats.org/officeDocument/2006/relationships/image" Target="../media/image62.png"/><Relationship Id="rId3" Type="http://schemas.openxmlformats.org/officeDocument/2006/relationships/image" Target="../media/image7.jpeg"/><Relationship Id="rId2" Type="http://schemas.openxmlformats.org/officeDocument/2006/relationships/image" Target="../media/image165.jpeg"/><Relationship Id="rId1" Type="http://schemas.openxmlformats.org/officeDocument/2006/relationships/image" Target="../media/image164.jpeg"/></Relationships>
</file>

<file path=ppt/slides/_rels/slide5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171.jpeg"/><Relationship Id="rId7" Type="http://schemas.openxmlformats.org/officeDocument/2006/relationships/image" Target="../media/image170.jpeg"/><Relationship Id="rId6" Type="http://schemas.openxmlformats.org/officeDocument/2006/relationships/image" Target="../media/image139.png"/><Relationship Id="rId5" Type="http://schemas.openxmlformats.org/officeDocument/2006/relationships/image" Target="../media/image63.svg"/><Relationship Id="rId4" Type="http://schemas.openxmlformats.org/officeDocument/2006/relationships/image" Target="../media/image62.png"/><Relationship Id="rId3" Type="http://schemas.openxmlformats.org/officeDocument/2006/relationships/image" Target="../media/image7.jpeg"/><Relationship Id="rId2" Type="http://schemas.openxmlformats.org/officeDocument/2006/relationships/image" Target="../media/image169.jpeg"/><Relationship Id="rId1" Type="http://schemas.openxmlformats.org/officeDocument/2006/relationships/image" Target="../media/image168.jpeg"/></Relationships>
</file>

<file path=ppt/slides/_rels/slide51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37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176.jpeg"/><Relationship Id="rId6" Type="http://schemas.openxmlformats.org/officeDocument/2006/relationships/image" Target="../media/image83.svg"/><Relationship Id="rId5" Type="http://schemas.openxmlformats.org/officeDocument/2006/relationships/image" Target="../media/image82.png"/><Relationship Id="rId4" Type="http://schemas.openxmlformats.org/officeDocument/2006/relationships/image" Target="../media/image175.svg"/><Relationship Id="rId3" Type="http://schemas.openxmlformats.org/officeDocument/2006/relationships/image" Target="../media/image174.png"/><Relationship Id="rId2" Type="http://schemas.openxmlformats.org/officeDocument/2006/relationships/image" Target="../media/image173.svg"/><Relationship Id="rId1" Type="http://schemas.openxmlformats.org/officeDocument/2006/relationships/image" Target="../media/image172.png"/></Relationships>
</file>

<file path=ppt/slides/_rels/slide5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82.jpeg"/><Relationship Id="rId8" Type="http://schemas.openxmlformats.org/officeDocument/2006/relationships/image" Target="../media/image181.jpeg"/><Relationship Id="rId7" Type="http://schemas.openxmlformats.org/officeDocument/2006/relationships/image" Target="../media/image180.jpeg"/><Relationship Id="rId6" Type="http://schemas.openxmlformats.org/officeDocument/2006/relationships/image" Target="../media/image63.svg"/><Relationship Id="rId5" Type="http://schemas.openxmlformats.org/officeDocument/2006/relationships/image" Target="../media/image62.png"/><Relationship Id="rId4" Type="http://schemas.openxmlformats.org/officeDocument/2006/relationships/image" Target="../media/image7.jpeg"/><Relationship Id="rId3" Type="http://schemas.openxmlformats.org/officeDocument/2006/relationships/image" Target="../media/image179.jpeg"/><Relationship Id="rId2" Type="http://schemas.openxmlformats.org/officeDocument/2006/relationships/image" Target="../media/image178.jpeg"/><Relationship Id="rId13" Type="http://schemas.openxmlformats.org/officeDocument/2006/relationships/slideLayout" Target="../slideLayouts/slideLayout1.xml"/><Relationship Id="rId12" Type="http://schemas.openxmlformats.org/officeDocument/2006/relationships/image" Target="../media/image185.png"/><Relationship Id="rId11" Type="http://schemas.openxmlformats.org/officeDocument/2006/relationships/image" Target="../media/image184.png"/><Relationship Id="rId10" Type="http://schemas.openxmlformats.org/officeDocument/2006/relationships/image" Target="../media/image183.png"/><Relationship Id="rId1" Type="http://schemas.openxmlformats.org/officeDocument/2006/relationships/image" Target="../media/image177.jpeg"/></Relationships>
</file>

<file path=ppt/slides/_rels/slide53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38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7.jpeg"/><Relationship Id="rId6" Type="http://schemas.openxmlformats.org/officeDocument/2006/relationships/image" Target="../media/image189.png"/><Relationship Id="rId5" Type="http://schemas.openxmlformats.org/officeDocument/2006/relationships/image" Target="../media/image188.png"/><Relationship Id="rId4" Type="http://schemas.openxmlformats.org/officeDocument/2006/relationships/image" Target="../media/image29.svg"/><Relationship Id="rId3" Type="http://schemas.openxmlformats.org/officeDocument/2006/relationships/image" Target="../media/image28.png"/><Relationship Id="rId2" Type="http://schemas.openxmlformats.org/officeDocument/2006/relationships/image" Target="../media/image187.jpeg"/><Relationship Id="rId1" Type="http://schemas.openxmlformats.org/officeDocument/2006/relationships/image" Target="../media/image186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9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192.png"/><Relationship Id="rId4" Type="http://schemas.openxmlformats.org/officeDocument/2006/relationships/image" Target="../media/image191.png"/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image" Target="../media/image190.png"/></Relationships>
</file>

<file path=ppt/slides/_rels/slide55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40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197.jpeg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196.svg"/><Relationship Id="rId3" Type="http://schemas.openxmlformats.org/officeDocument/2006/relationships/image" Target="../media/image195.png"/><Relationship Id="rId2" Type="http://schemas.openxmlformats.org/officeDocument/2006/relationships/image" Target="../media/image194.svg"/><Relationship Id="rId1" Type="http://schemas.openxmlformats.org/officeDocument/2006/relationships/image" Target="../media/image193.png"/></Relationships>
</file>

<file path=ppt/slides/_rels/slide5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1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199.png"/><Relationship Id="rId3" Type="http://schemas.openxmlformats.org/officeDocument/2006/relationships/image" Target="../media/image198.png"/><Relationship Id="rId2" Type="http://schemas.openxmlformats.org/officeDocument/2006/relationships/image" Target="../media/image29.svg"/><Relationship Id="rId1" Type="http://schemas.openxmlformats.org/officeDocument/2006/relationships/image" Target="../media/image28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2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202.png"/><Relationship Id="rId4" Type="http://schemas.openxmlformats.org/officeDocument/2006/relationships/image" Target="../media/image201.png"/><Relationship Id="rId3" Type="http://schemas.openxmlformats.org/officeDocument/2006/relationships/image" Target="../media/image200.png"/><Relationship Id="rId2" Type="http://schemas.openxmlformats.org/officeDocument/2006/relationships/image" Target="../media/image29.svg"/><Relationship Id="rId1" Type="http://schemas.openxmlformats.org/officeDocument/2006/relationships/image" Target="../media/image28.png"/></Relationships>
</file>

<file path=ppt/slides/_rels/slide5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3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05.svg"/><Relationship Id="rId2" Type="http://schemas.openxmlformats.org/officeDocument/2006/relationships/image" Target="../media/image204.png"/><Relationship Id="rId1" Type="http://schemas.openxmlformats.org/officeDocument/2006/relationships/image" Target="../media/image203.jpeg"/></Relationships>
</file>

<file path=ppt/slides/_rels/slide5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4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59.svg"/><Relationship Id="rId3" Type="http://schemas.openxmlformats.org/officeDocument/2006/relationships/image" Target="../media/image58.png"/><Relationship Id="rId2" Type="http://schemas.openxmlformats.org/officeDocument/2006/relationships/image" Target="../media/image207.jpeg"/><Relationship Id="rId1" Type="http://schemas.openxmlformats.org/officeDocument/2006/relationships/image" Target="../media/image206.jpe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5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210.jpeg"/><Relationship Id="rId5" Type="http://schemas.openxmlformats.org/officeDocument/2006/relationships/image" Target="../media/image7.jpeg"/><Relationship Id="rId4" Type="http://schemas.openxmlformats.org/officeDocument/2006/relationships/image" Target="../media/image59.svg"/><Relationship Id="rId3" Type="http://schemas.openxmlformats.org/officeDocument/2006/relationships/image" Target="../media/image58.png"/><Relationship Id="rId2" Type="http://schemas.openxmlformats.org/officeDocument/2006/relationships/image" Target="../media/image209.jpeg"/><Relationship Id="rId1" Type="http://schemas.openxmlformats.org/officeDocument/2006/relationships/image" Target="../media/image208.jpe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6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213.jpeg"/><Relationship Id="rId5" Type="http://schemas.openxmlformats.org/officeDocument/2006/relationships/image" Target="../media/image7.jpeg"/><Relationship Id="rId4" Type="http://schemas.openxmlformats.org/officeDocument/2006/relationships/image" Target="../media/image212.jpeg"/><Relationship Id="rId3" Type="http://schemas.openxmlformats.org/officeDocument/2006/relationships/image" Target="../media/image63.svg"/><Relationship Id="rId2" Type="http://schemas.openxmlformats.org/officeDocument/2006/relationships/image" Target="../media/image62.png"/><Relationship Id="rId1" Type="http://schemas.openxmlformats.org/officeDocument/2006/relationships/image" Target="../media/image211.jpeg"/></Relationships>
</file>

<file path=ppt/slides/_rels/slide6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7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7.jpeg"/><Relationship Id="rId3" Type="http://schemas.openxmlformats.org/officeDocument/2006/relationships/image" Target="../media/image59.svg"/><Relationship Id="rId2" Type="http://schemas.openxmlformats.org/officeDocument/2006/relationships/image" Target="../media/image58.png"/><Relationship Id="rId1" Type="http://schemas.openxmlformats.org/officeDocument/2006/relationships/image" Target="../media/image214.jpeg"/></Relationships>
</file>

<file path=ppt/slides/_rels/slide6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217.jpeg"/><Relationship Id="rId7" Type="http://schemas.openxmlformats.org/officeDocument/2006/relationships/image" Target="../media/image63.svg"/><Relationship Id="rId6" Type="http://schemas.openxmlformats.org/officeDocument/2006/relationships/image" Target="../media/image62.png"/><Relationship Id="rId5" Type="http://schemas.openxmlformats.org/officeDocument/2006/relationships/image" Target="../media/image7.jpeg"/><Relationship Id="rId4" Type="http://schemas.openxmlformats.org/officeDocument/2006/relationships/image" Target="../media/image59.svg"/><Relationship Id="rId3" Type="http://schemas.openxmlformats.org/officeDocument/2006/relationships/image" Target="../media/image58.png"/><Relationship Id="rId2" Type="http://schemas.openxmlformats.org/officeDocument/2006/relationships/image" Target="../media/image216.jpeg"/><Relationship Id="rId10" Type="http://schemas.openxmlformats.org/officeDocument/2006/relationships/notesSlide" Target="../notesSlides/notesSlide48.xml"/><Relationship Id="rId1" Type="http://schemas.openxmlformats.org/officeDocument/2006/relationships/image" Target="../media/image215.jpe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221.jpeg"/><Relationship Id="rId6" Type="http://schemas.openxmlformats.org/officeDocument/2006/relationships/image" Target="../media/image220.jpeg"/><Relationship Id="rId5" Type="http://schemas.openxmlformats.org/officeDocument/2006/relationships/image" Target="../media/image219.jpeg"/><Relationship Id="rId4" Type="http://schemas.openxmlformats.org/officeDocument/2006/relationships/image" Target="../media/image63.svg"/><Relationship Id="rId3" Type="http://schemas.openxmlformats.org/officeDocument/2006/relationships/image" Target="../media/image62.png"/><Relationship Id="rId2" Type="http://schemas.openxmlformats.org/officeDocument/2006/relationships/image" Target="../media/image7.jpeg"/><Relationship Id="rId1" Type="http://schemas.openxmlformats.org/officeDocument/2006/relationships/image" Target="../media/image218.jpeg"/></Relationships>
</file>

<file path=ppt/slides/_rels/slide65.xml.rels><?xml version="1.0" encoding="UTF-8" standalone="yes"?>
<Relationships xmlns="http://schemas.openxmlformats.org/package/2006/relationships"><Relationship Id="rId9" Type="http://schemas.openxmlformats.org/officeDocument/2006/relationships/image" Target="../media/image224.jpeg"/><Relationship Id="rId8" Type="http://schemas.openxmlformats.org/officeDocument/2006/relationships/image" Target="../media/image223.jpeg"/><Relationship Id="rId7" Type="http://schemas.openxmlformats.org/officeDocument/2006/relationships/image" Target="../media/image222.jpeg"/><Relationship Id="rId6" Type="http://schemas.openxmlformats.org/officeDocument/2006/relationships/image" Target="../media/image63.svg"/><Relationship Id="rId5" Type="http://schemas.openxmlformats.org/officeDocument/2006/relationships/image" Target="../media/image62.png"/><Relationship Id="rId4" Type="http://schemas.openxmlformats.org/officeDocument/2006/relationships/image" Target="../media/image7.jpeg"/><Relationship Id="rId3" Type="http://schemas.openxmlformats.org/officeDocument/2006/relationships/image" Target="../media/image179.jpeg"/><Relationship Id="rId2" Type="http://schemas.openxmlformats.org/officeDocument/2006/relationships/image" Target="../media/image178.jpe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177.jpeg"/></Relationships>
</file>

<file path=ppt/slides/_rels/slide66.xml.rels><?xml version="1.0" encoding="UTF-8" standalone="yes"?>
<Relationships xmlns="http://schemas.openxmlformats.org/package/2006/relationships"><Relationship Id="rId9" Type="http://schemas.openxmlformats.org/officeDocument/2006/relationships/image" Target="../media/image230.jpeg"/><Relationship Id="rId8" Type="http://schemas.openxmlformats.org/officeDocument/2006/relationships/image" Target="../media/image229.jpeg"/><Relationship Id="rId7" Type="http://schemas.openxmlformats.org/officeDocument/2006/relationships/image" Target="../media/image228.jpeg"/><Relationship Id="rId6" Type="http://schemas.openxmlformats.org/officeDocument/2006/relationships/image" Target="../media/image63.svg"/><Relationship Id="rId5" Type="http://schemas.openxmlformats.org/officeDocument/2006/relationships/image" Target="../media/image62.png"/><Relationship Id="rId4" Type="http://schemas.openxmlformats.org/officeDocument/2006/relationships/image" Target="../media/image7.jpeg"/><Relationship Id="rId3" Type="http://schemas.openxmlformats.org/officeDocument/2006/relationships/image" Target="../media/image227.jpeg"/><Relationship Id="rId2" Type="http://schemas.openxmlformats.org/officeDocument/2006/relationships/image" Target="../media/image226.jpe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225.jpeg"/></Relationships>
</file>

<file path=ppt/slides/_rels/slide6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9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32.svg"/><Relationship Id="rId2" Type="http://schemas.openxmlformats.org/officeDocument/2006/relationships/image" Target="../media/image204.png"/><Relationship Id="rId1" Type="http://schemas.openxmlformats.org/officeDocument/2006/relationships/image" Target="../media/image231.jpeg"/></Relationships>
</file>

<file path=ppt/slides/_rels/slide6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0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.jpeg"/><Relationship Id="rId2" Type="http://schemas.openxmlformats.org/officeDocument/2006/relationships/image" Target="../media/image234.png"/><Relationship Id="rId1" Type="http://schemas.openxmlformats.org/officeDocument/2006/relationships/image" Target="../media/image233.jpeg"/></Relationships>
</file>

<file path=ppt/slides/_rels/slide6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.jpeg"/><Relationship Id="rId2" Type="http://schemas.openxmlformats.org/officeDocument/2006/relationships/image" Target="../media/image236.png"/><Relationship Id="rId1" Type="http://schemas.openxmlformats.org/officeDocument/2006/relationships/image" Target="../media/image235.jpeg"/></Relationships>
</file>

<file path=ppt/slides/_rels/slide7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2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7.jpeg"/><Relationship Id="rId3" Type="http://schemas.openxmlformats.org/officeDocument/2006/relationships/image" Target="../media/image87.svg"/><Relationship Id="rId2" Type="http://schemas.openxmlformats.org/officeDocument/2006/relationships/image" Target="../media/image86.png"/><Relationship Id="rId1" Type="http://schemas.openxmlformats.org/officeDocument/2006/relationships/image" Target="../media/image237.jpeg"/></Relationships>
</file>

<file path=ppt/slides/_rels/slide7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3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7.jpeg"/><Relationship Id="rId3" Type="http://schemas.openxmlformats.org/officeDocument/2006/relationships/image" Target="../media/image87.svg"/><Relationship Id="rId2" Type="http://schemas.openxmlformats.org/officeDocument/2006/relationships/image" Target="../media/image86.png"/><Relationship Id="rId1" Type="http://schemas.openxmlformats.org/officeDocument/2006/relationships/image" Target="../media/image238.jpeg"/></Relationships>
</file>

<file path=ppt/slides/_rels/slide7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4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7.jpeg"/><Relationship Id="rId3" Type="http://schemas.openxmlformats.org/officeDocument/2006/relationships/image" Target="../media/image59.svg"/><Relationship Id="rId2" Type="http://schemas.openxmlformats.org/officeDocument/2006/relationships/image" Target="../media/image58.png"/><Relationship Id="rId1" Type="http://schemas.openxmlformats.org/officeDocument/2006/relationships/image" Target="../media/image239.jpeg"/></Relationships>
</file>

<file path=ppt/slides/_rels/slide73.xml.rels><?xml version="1.0" encoding="UTF-8" standalone="yes"?>
<Relationships xmlns="http://schemas.openxmlformats.org/package/2006/relationships"><Relationship Id="rId9" Type="http://schemas.openxmlformats.org/officeDocument/2006/relationships/image" Target="../media/image246.jpeg"/><Relationship Id="rId8" Type="http://schemas.openxmlformats.org/officeDocument/2006/relationships/image" Target="../media/image29.svg"/><Relationship Id="rId7" Type="http://schemas.openxmlformats.org/officeDocument/2006/relationships/image" Target="../media/image28.png"/><Relationship Id="rId6" Type="http://schemas.openxmlformats.org/officeDocument/2006/relationships/image" Target="../media/image245.jpeg"/><Relationship Id="rId5" Type="http://schemas.openxmlformats.org/officeDocument/2006/relationships/image" Target="../media/image244.png"/><Relationship Id="rId4" Type="http://schemas.openxmlformats.org/officeDocument/2006/relationships/image" Target="../media/image243.jpeg"/><Relationship Id="rId3" Type="http://schemas.openxmlformats.org/officeDocument/2006/relationships/image" Target="../media/image242.jpeg"/><Relationship Id="rId2" Type="http://schemas.openxmlformats.org/officeDocument/2006/relationships/image" Target="../media/image241.png"/><Relationship Id="rId13" Type="http://schemas.openxmlformats.org/officeDocument/2006/relationships/notesSlide" Target="../notesSlides/notesSlide55.xml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7.jpeg"/><Relationship Id="rId10" Type="http://schemas.openxmlformats.org/officeDocument/2006/relationships/image" Target="../media/image247.png"/><Relationship Id="rId1" Type="http://schemas.openxmlformats.org/officeDocument/2006/relationships/image" Target="../media/image240.jpeg"/></Relationships>
</file>

<file path=ppt/slides/_rels/slide7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56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49.jpeg"/><Relationship Id="rId4" Type="http://schemas.openxmlformats.org/officeDocument/2006/relationships/image" Target="../media/image63.svg"/><Relationship Id="rId3" Type="http://schemas.openxmlformats.org/officeDocument/2006/relationships/image" Target="../media/image62.png"/><Relationship Id="rId2" Type="http://schemas.openxmlformats.org/officeDocument/2006/relationships/image" Target="../media/image7.jpeg"/><Relationship Id="rId1" Type="http://schemas.openxmlformats.org/officeDocument/2006/relationships/image" Target="../media/image248.jpeg"/></Relationships>
</file>

<file path=ppt/slides/_rels/slide7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7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jpeg"/><Relationship Id="rId1" Type="http://schemas.openxmlformats.org/officeDocument/2006/relationships/image" Target="../media/image250.jpeg"/></Relationships>
</file>

<file path=ppt/slides/_rels/slide7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8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jpeg"/><Relationship Id="rId1" Type="http://schemas.openxmlformats.org/officeDocument/2006/relationships/image" Target="../media/image251.jpeg"/></Relationships>
</file>

<file path=ppt/slides/_rels/slide77.xml.rels><?xml version="1.0" encoding="UTF-8" standalone="yes"?>
<Relationships xmlns="http://schemas.openxmlformats.org/package/2006/relationships"><Relationship Id="rId9" Type="http://schemas.openxmlformats.org/officeDocument/2006/relationships/image" Target="../media/image257.jpeg"/><Relationship Id="rId8" Type="http://schemas.openxmlformats.org/officeDocument/2006/relationships/image" Target="../media/image256.jpeg"/><Relationship Id="rId7" Type="http://schemas.openxmlformats.org/officeDocument/2006/relationships/image" Target="../media/image255.jpeg"/><Relationship Id="rId6" Type="http://schemas.openxmlformats.org/officeDocument/2006/relationships/image" Target="../media/image63.svg"/><Relationship Id="rId5" Type="http://schemas.openxmlformats.org/officeDocument/2006/relationships/image" Target="../media/image62.png"/><Relationship Id="rId4" Type="http://schemas.openxmlformats.org/officeDocument/2006/relationships/image" Target="../media/image7.jpeg"/><Relationship Id="rId3" Type="http://schemas.openxmlformats.org/officeDocument/2006/relationships/image" Target="../media/image254.jpeg"/><Relationship Id="rId2" Type="http://schemas.openxmlformats.org/officeDocument/2006/relationships/image" Target="../media/image253.jpe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252.jpeg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261.jpeg"/><Relationship Id="rId6" Type="http://schemas.openxmlformats.org/officeDocument/2006/relationships/image" Target="../media/image260.jpeg"/><Relationship Id="rId5" Type="http://schemas.openxmlformats.org/officeDocument/2006/relationships/image" Target="../media/image7.jpeg"/><Relationship Id="rId4" Type="http://schemas.openxmlformats.org/officeDocument/2006/relationships/image" Target="../media/image63.svg"/><Relationship Id="rId3" Type="http://schemas.openxmlformats.org/officeDocument/2006/relationships/image" Target="../media/image62.png"/><Relationship Id="rId2" Type="http://schemas.openxmlformats.org/officeDocument/2006/relationships/image" Target="../media/image259.jpeg"/><Relationship Id="rId1" Type="http://schemas.openxmlformats.org/officeDocument/2006/relationships/image" Target="../media/image258.jpeg"/></Relationships>
</file>

<file path=ppt/slides/_rels/slide7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9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.jpeg"/><Relationship Id="rId2" Type="http://schemas.openxmlformats.org/officeDocument/2006/relationships/image" Target="../media/image263.png"/><Relationship Id="rId1" Type="http://schemas.openxmlformats.org/officeDocument/2006/relationships/image" Target="../media/image262.jpeg"/></Relationships>
</file>

<file path=ppt/slides/_rels/slide8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60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64.jpeg"/><Relationship Id="rId4" Type="http://schemas.openxmlformats.org/officeDocument/2006/relationships/image" Target="../media/image63.svg"/><Relationship Id="rId3" Type="http://schemas.openxmlformats.org/officeDocument/2006/relationships/image" Target="../media/image62.png"/><Relationship Id="rId2" Type="http://schemas.openxmlformats.org/officeDocument/2006/relationships/image" Target="../media/image7.jpeg"/><Relationship Id="rId1" Type="http://schemas.openxmlformats.org/officeDocument/2006/relationships/image" Target="../media/image262.jpeg"/></Relationships>
</file>

<file path=ppt/slides/_rels/slide8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7.jpeg"/><Relationship Id="rId3" Type="http://schemas.openxmlformats.org/officeDocument/2006/relationships/image" Target="../media/image267.png"/><Relationship Id="rId2" Type="http://schemas.openxmlformats.org/officeDocument/2006/relationships/image" Target="../media/image266.png"/><Relationship Id="rId1" Type="http://schemas.openxmlformats.org/officeDocument/2006/relationships/image" Target="../media/image265.png"/></Relationships>
</file>

<file path=ppt/slides/_rels/slide82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62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270.jpeg"/><Relationship Id="rId6" Type="http://schemas.openxmlformats.org/officeDocument/2006/relationships/image" Target="../media/image63.svg"/><Relationship Id="rId5" Type="http://schemas.openxmlformats.org/officeDocument/2006/relationships/image" Target="../media/image62.png"/><Relationship Id="rId4" Type="http://schemas.openxmlformats.org/officeDocument/2006/relationships/image" Target="../media/image7.jpeg"/><Relationship Id="rId3" Type="http://schemas.openxmlformats.org/officeDocument/2006/relationships/image" Target="../media/image113.png"/><Relationship Id="rId2" Type="http://schemas.openxmlformats.org/officeDocument/2006/relationships/image" Target="../media/image269.jpeg"/><Relationship Id="rId1" Type="http://schemas.openxmlformats.org/officeDocument/2006/relationships/image" Target="../media/image268.jpeg"/></Relationships>
</file>

<file path=ppt/slides/_rels/slide83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63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274.png"/><Relationship Id="rId6" Type="http://schemas.openxmlformats.org/officeDocument/2006/relationships/image" Target="../media/image273.jpeg"/><Relationship Id="rId5" Type="http://schemas.openxmlformats.org/officeDocument/2006/relationships/image" Target="../media/image272.jpeg"/><Relationship Id="rId4" Type="http://schemas.openxmlformats.org/officeDocument/2006/relationships/image" Target="../media/image63.svg"/><Relationship Id="rId3" Type="http://schemas.openxmlformats.org/officeDocument/2006/relationships/image" Target="../media/image62.png"/><Relationship Id="rId2" Type="http://schemas.openxmlformats.org/officeDocument/2006/relationships/image" Target="../media/image7.jpeg"/><Relationship Id="rId1" Type="http://schemas.openxmlformats.org/officeDocument/2006/relationships/image" Target="../media/image271.jpeg"/></Relationships>
</file>

<file path=ppt/slides/_rels/slide8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277.jpeg"/><Relationship Id="rId7" Type="http://schemas.openxmlformats.org/officeDocument/2006/relationships/image" Target="../media/image7.jpeg"/><Relationship Id="rId6" Type="http://schemas.openxmlformats.org/officeDocument/2006/relationships/image" Target="../media/image63.svg"/><Relationship Id="rId5" Type="http://schemas.openxmlformats.org/officeDocument/2006/relationships/image" Target="../media/image62.png"/><Relationship Id="rId4" Type="http://schemas.openxmlformats.org/officeDocument/2006/relationships/image" Target="../media/image276.jpeg"/><Relationship Id="rId3" Type="http://schemas.openxmlformats.org/officeDocument/2006/relationships/image" Target="../media/image275.png"/><Relationship Id="rId2" Type="http://schemas.openxmlformats.org/officeDocument/2006/relationships/image" Target="../media/image29.svg"/><Relationship Id="rId10" Type="http://schemas.openxmlformats.org/officeDocument/2006/relationships/notesSlide" Target="../notesSlides/notesSlide64.xml"/><Relationship Id="rId1" Type="http://schemas.openxmlformats.org/officeDocument/2006/relationships/image" Target="../media/image28.png"/></Relationships>
</file>

<file path=ppt/slides/_rels/slide8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5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.jpeg"/><Relationship Id="rId2" Type="http://schemas.openxmlformats.org/officeDocument/2006/relationships/image" Target="../media/image122.png"/><Relationship Id="rId1" Type="http://schemas.openxmlformats.org/officeDocument/2006/relationships/image" Target="../media/image278.jpeg"/></Relationships>
</file>

<file path=ppt/slides/_rels/slide8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6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.jpeg"/><Relationship Id="rId2" Type="http://schemas.openxmlformats.org/officeDocument/2006/relationships/image" Target="../media/image122.png"/><Relationship Id="rId1" Type="http://schemas.openxmlformats.org/officeDocument/2006/relationships/image" Target="../media/image279.jpeg"/></Relationships>
</file>

<file path=ppt/slides/_rels/slide8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7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jpeg"/><Relationship Id="rId1" Type="http://schemas.openxmlformats.org/officeDocument/2006/relationships/image" Target="../media/image280.jpeg"/></Relationships>
</file>

<file path=ppt/slides/_rels/slide8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8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83.svg"/><Relationship Id="rId2" Type="http://schemas.openxmlformats.org/officeDocument/2006/relationships/image" Target="../media/image282.png"/><Relationship Id="rId1" Type="http://schemas.openxmlformats.org/officeDocument/2006/relationships/image" Target="../media/image281.jpeg"/></Relationships>
</file>

<file path=ppt/slides/_rels/slide8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69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87.png"/><Relationship Id="rId4" Type="http://schemas.openxmlformats.org/officeDocument/2006/relationships/image" Target="../media/image286.jpeg"/><Relationship Id="rId3" Type="http://schemas.openxmlformats.org/officeDocument/2006/relationships/image" Target="../media/image7.jpeg"/><Relationship Id="rId2" Type="http://schemas.openxmlformats.org/officeDocument/2006/relationships/image" Target="../media/image285.png"/><Relationship Id="rId1" Type="http://schemas.openxmlformats.org/officeDocument/2006/relationships/image" Target="../media/image284.jpeg"/></Relationships>
</file>

<file path=ppt/slides/_rels/slide9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0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.jpeg"/><Relationship Id="rId2" Type="http://schemas.openxmlformats.org/officeDocument/2006/relationships/image" Target="../media/image287.png"/><Relationship Id="rId1" Type="http://schemas.openxmlformats.org/officeDocument/2006/relationships/image" Target="../media/image288.jpeg"/></Relationships>
</file>

<file path=ppt/slides/_rels/slide9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.jpeg"/><Relationship Id="rId2" Type="http://schemas.openxmlformats.org/officeDocument/2006/relationships/image" Target="../media/image290.png"/><Relationship Id="rId1" Type="http://schemas.openxmlformats.org/officeDocument/2006/relationships/image" Target="../media/image289.jpeg"/></Relationships>
</file>

<file path=ppt/slides/_rels/slide9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92.jpeg"/><Relationship Id="rId4" Type="http://schemas.openxmlformats.org/officeDocument/2006/relationships/image" Target="../media/image63.svg"/><Relationship Id="rId3" Type="http://schemas.openxmlformats.org/officeDocument/2006/relationships/image" Target="../media/image62.png"/><Relationship Id="rId2" Type="http://schemas.openxmlformats.org/officeDocument/2006/relationships/image" Target="../media/image7.jpeg"/><Relationship Id="rId1" Type="http://schemas.openxmlformats.org/officeDocument/2006/relationships/image" Target="../media/image291.jpeg"/></Relationships>
</file>

<file path=ppt/slides/_rels/slide9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2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image" Target="../media/image293.jpeg"/></Relationships>
</file>

<file path=ppt/slides/_rels/slide9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297.jpeg"/><Relationship Id="rId6" Type="http://schemas.openxmlformats.org/officeDocument/2006/relationships/image" Target="../media/image296.jpeg"/><Relationship Id="rId5" Type="http://schemas.openxmlformats.org/officeDocument/2006/relationships/image" Target="../media/image7.jpeg"/><Relationship Id="rId4" Type="http://schemas.openxmlformats.org/officeDocument/2006/relationships/image" Target="../media/image295.jpeg"/><Relationship Id="rId3" Type="http://schemas.openxmlformats.org/officeDocument/2006/relationships/image" Target="../media/image63.svg"/><Relationship Id="rId2" Type="http://schemas.openxmlformats.org/officeDocument/2006/relationships/image" Target="../media/image62.png"/><Relationship Id="rId1" Type="http://schemas.openxmlformats.org/officeDocument/2006/relationships/image" Target="../media/image294.jpeg"/></Relationships>
</file>

<file path=ppt/slides/_rels/slide9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300.jpeg"/><Relationship Id="rId7" Type="http://schemas.openxmlformats.org/officeDocument/2006/relationships/image" Target="../media/image63.svg"/><Relationship Id="rId6" Type="http://schemas.openxmlformats.org/officeDocument/2006/relationships/image" Target="../media/image62.png"/><Relationship Id="rId5" Type="http://schemas.openxmlformats.org/officeDocument/2006/relationships/image" Target="../media/image7.jpeg"/><Relationship Id="rId4" Type="http://schemas.openxmlformats.org/officeDocument/2006/relationships/image" Target="../media/image59.svg"/><Relationship Id="rId3" Type="http://schemas.openxmlformats.org/officeDocument/2006/relationships/image" Target="../media/image58.png"/><Relationship Id="rId2" Type="http://schemas.openxmlformats.org/officeDocument/2006/relationships/image" Target="../media/image299.jpeg"/><Relationship Id="rId10" Type="http://schemas.openxmlformats.org/officeDocument/2006/relationships/notesSlide" Target="../notesSlides/notesSlide73.xml"/><Relationship Id="rId1" Type="http://schemas.openxmlformats.org/officeDocument/2006/relationships/image" Target="../media/image298.jpeg"/></Relationships>
</file>

<file path=ppt/slides/_rels/slide9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304.jpeg"/><Relationship Id="rId6" Type="http://schemas.openxmlformats.org/officeDocument/2006/relationships/image" Target="../media/image303.jpeg"/><Relationship Id="rId5" Type="http://schemas.openxmlformats.org/officeDocument/2006/relationships/image" Target="../media/image7.jpeg"/><Relationship Id="rId4" Type="http://schemas.openxmlformats.org/officeDocument/2006/relationships/image" Target="../media/image302.jpeg"/><Relationship Id="rId3" Type="http://schemas.openxmlformats.org/officeDocument/2006/relationships/image" Target="../media/image63.svg"/><Relationship Id="rId2" Type="http://schemas.openxmlformats.org/officeDocument/2006/relationships/image" Target="../media/image62.png"/><Relationship Id="rId1" Type="http://schemas.openxmlformats.org/officeDocument/2006/relationships/image" Target="../media/image301.jpeg"/></Relationships>
</file>

<file path=ppt/slides/_rels/slide9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4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image" Target="../media/image305.jpeg"/></Relationships>
</file>

<file path=ppt/slides/_rels/slide98.xml.rels><?xml version="1.0" encoding="UTF-8" standalone="yes"?>
<Relationships xmlns="http://schemas.openxmlformats.org/package/2006/relationships"><Relationship Id="rId9" Type="http://schemas.openxmlformats.org/officeDocument/2006/relationships/image" Target="../media/image311.jpeg"/><Relationship Id="rId8" Type="http://schemas.openxmlformats.org/officeDocument/2006/relationships/image" Target="../media/image310.jpeg"/><Relationship Id="rId7" Type="http://schemas.openxmlformats.org/officeDocument/2006/relationships/image" Target="../media/image309.jpeg"/><Relationship Id="rId6" Type="http://schemas.openxmlformats.org/officeDocument/2006/relationships/image" Target="../media/image63.svg"/><Relationship Id="rId5" Type="http://schemas.openxmlformats.org/officeDocument/2006/relationships/image" Target="../media/image62.png"/><Relationship Id="rId4" Type="http://schemas.openxmlformats.org/officeDocument/2006/relationships/image" Target="../media/image7.jpeg"/><Relationship Id="rId3" Type="http://schemas.openxmlformats.org/officeDocument/2006/relationships/image" Target="../media/image308.jpeg"/><Relationship Id="rId2" Type="http://schemas.openxmlformats.org/officeDocument/2006/relationships/image" Target="../media/image307.jpe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306.jpeg"/></Relationships>
</file>

<file path=ppt/slides/_rels/slide99.xml.rels><?xml version="1.0" encoding="UTF-8" standalone="yes"?>
<Relationships xmlns="http://schemas.openxmlformats.org/package/2006/relationships"><Relationship Id="rId9" Type="http://schemas.openxmlformats.org/officeDocument/2006/relationships/image" Target="../media/image317.jpeg"/><Relationship Id="rId8" Type="http://schemas.openxmlformats.org/officeDocument/2006/relationships/image" Target="../media/image316.jpeg"/><Relationship Id="rId7" Type="http://schemas.openxmlformats.org/officeDocument/2006/relationships/image" Target="../media/image315.jpeg"/><Relationship Id="rId6" Type="http://schemas.openxmlformats.org/officeDocument/2006/relationships/image" Target="../media/image63.svg"/><Relationship Id="rId5" Type="http://schemas.openxmlformats.org/officeDocument/2006/relationships/image" Target="../media/image62.png"/><Relationship Id="rId4" Type="http://schemas.openxmlformats.org/officeDocument/2006/relationships/image" Target="../media/image7.jpeg"/><Relationship Id="rId3" Type="http://schemas.openxmlformats.org/officeDocument/2006/relationships/image" Target="../media/image314.jpeg"/><Relationship Id="rId2" Type="http://schemas.openxmlformats.org/officeDocument/2006/relationships/image" Target="../media/image313.jpe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312.jpeg"/></Relationships>
</file>

<file path=ppt/slides/_rels/slide10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5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image" Target="../media/image318.jpeg"/></Relationships>
</file>

<file path=ppt/slides/_rels/slide101.xml.rels><?xml version="1.0" encoding="UTF-8" standalone="yes"?>
<Relationships xmlns="http://schemas.openxmlformats.org/package/2006/relationships"><Relationship Id="rId9" Type="http://schemas.openxmlformats.org/officeDocument/2006/relationships/image" Target="../media/image322.jpeg"/><Relationship Id="rId8" Type="http://schemas.openxmlformats.org/officeDocument/2006/relationships/image" Target="../media/image311.jpeg"/><Relationship Id="rId7" Type="http://schemas.openxmlformats.org/officeDocument/2006/relationships/image" Target="../media/image310.jpeg"/><Relationship Id="rId6" Type="http://schemas.openxmlformats.org/officeDocument/2006/relationships/image" Target="../media/image63.svg"/><Relationship Id="rId5" Type="http://schemas.openxmlformats.org/officeDocument/2006/relationships/image" Target="../media/image62.png"/><Relationship Id="rId4" Type="http://schemas.openxmlformats.org/officeDocument/2006/relationships/image" Target="../media/image7.jpeg"/><Relationship Id="rId3" Type="http://schemas.openxmlformats.org/officeDocument/2006/relationships/image" Target="../media/image321.jpeg"/><Relationship Id="rId2" Type="http://schemas.openxmlformats.org/officeDocument/2006/relationships/image" Target="../media/image320.jpeg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324.jpeg"/><Relationship Id="rId10" Type="http://schemas.openxmlformats.org/officeDocument/2006/relationships/image" Target="../media/image323.jpeg"/><Relationship Id="rId1" Type="http://schemas.openxmlformats.org/officeDocument/2006/relationships/image" Target="../media/image319.jpeg"/></Relationships>
</file>

<file path=ppt/slides/_rels/slide102.xml.rels><?xml version="1.0" encoding="UTF-8" standalone="yes"?>
<Relationships xmlns="http://schemas.openxmlformats.org/package/2006/relationships"><Relationship Id="rId9" Type="http://schemas.openxmlformats.org/officeDocument/2006/relationships/image" Target="../media/image330.jpeg"/><Relationship Id="rId8" Type="http://schemas.openxmlformats.org/officeDocument/2006/relationships/image" Target="../media/image329.jpeg"/><Relationship Id="rId7" Type="http://schemas.openxmlformats.org/officeDocument/2006/relationships/image" Target="../media/image328.jpeg"/><Relationship Id="rId6" Type="http://schemas.openxmlformats.org/officeDocument/2006/relationships/image" Target="../media/image63.svg"/><Relationship Id="rId5" Type="http://schemas.openxmlformats.org/officeDocument/2006/relationships/image" Target="../media/image62.png"/><Relationship Id="rId4" Type="http://schemas.openxmlformats.org/officeDocument/2006/relationships/image" Target="../media/image7.jpeg"/><Relationship Id="rId3" Type="http://schemas.openxmlformats.org/officeDocument/2006/relationships/image" Target="../media/image327.jpeg"/><Relationship Id="rId2" Type="http://schemas.openxmlformats.org/officeDocument/2006/relationships/image" Target="../media/image326.jpe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325.jpeg"/></Relationships>
</file>

<file path=ppt/slides/_rels/slide10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332.jpeg"/><Relationship Id="rId4" Type="http://schemas.openxmlformats.org/officeDocument/2006/relationships/image" Target="../media/image7.jpeg"/><Relationship Id="rId3" Type="http://schemas.openxmlformats.org/officeDocument/2006/relationships/image" Target="../media/image63.svg"/><Relationship Id="rId2" Type="http://schemas.openxmlformats.org/officeDocument/2006/relationships/image" Target="../media/image62.png"/><Relationship Id="rId1" Type="http://schemas.openxmlformats.org/officeDocument/2006/relationships/image" Target="../media/image331.jpeg"/></Relationships>
</file>

<file path=ppt/slides/_rels/slide10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6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33.jpeg"/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image" Target="../media/image318.jpeg"/></Relationships>
</file>

<file path=ppt/slides/_rels/slide105.xml.rels><?xml version="1.0" encoding="UTF-8" standalone="yes"?>
<Relationships xmlns="http://schemas.openxmlformats.org/package/2006/relationships"><Relationship Id="rId9" Type="http://schemas.openxmlformats.org/officeDocument/2006/relationships/image" Target="../media/image338.jpeg"/><Relationship Id="rId8" Type="http://schemas.openxmlformats.org/officeDocument/2006/relationships/image" Target="../media/image337.jpeg"/><Relationship Id="rId7" Type="http://schemas.openxmlformats.org/officeDocument/2006/relationships/image" Target="../media/image336.jpeg"/><Relationship Id="rId6" Type="http://schemas.openxmlformats.org/officeDocument/2006/relationships/image" Target="../media/image63.svg"/><Relationship Id="rId5" Type="http://schemas.openxmlformats.org/officeDocument/2006/relationships/image" Target="../media/image62.png"/><Relationship Id="rId4" Type="http://schemas.openxmlformats.org/officeDocument/2006/relationships/image" Target="../media/image7.jpeg"/><Relationship Id="rId3" Type="http://schemas.openxmlformats.org/officeDocument/2006/relationships/image" Target="../media/image333.jpeg"/><Relationship Id="rId2" Type="http://schemas.openxmlformats.org/officeDocument/2006/relationships/image" Target="../media/image335.jpe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334.jpeg"/></Relationships>
</file>

<file path=ppt/slides/_rels/slide10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340.jpeg"/><Relationship Id="rId4" Type="http://schemas.openxmlformats.org/officeDocument/2006/relationships/image" Target="../media/image7.jpeg"/><Relationship Id="rId3" Type="http://schemas.openxmlformats.org/officeDocument/2006/relationships/image" Target="../media/image63.svg"/><Relationship Id="rId2" Type="http://schemas.openxmlformats.org/officeDocument/2006/relationships/image" Target="../media/image62.png"/><Relationship Id="rId1" Type="http://schemas.openxmlformats.org/officeDocument/2006/relationships/image" Target="../media/image339.jpeg"/></Relationships>
</file>

<file path=ppt/slides/_rels/slide10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7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44.png"/><Relationship Id="rId3" Type="http://schemas.openxmlformats.org/officeDocument/2006/relationships/image" Target="../media/image343.svg"/><Relationship Id="rId2" Type="http://schemas.openxmlformats.org/officeDocument/2006/relationships/image" Target="../media/image342.png"/><Relationship Id="rId1" Type="http://schemas.openxmlformats.org/officeDocument/2006/relationships/image" Target="../media/image34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0" t="16866"/>
          <a:stretch>
            <a:fillRect/>
          </a:stretch>
        </p:blipFill>
        <p:spPr>
          <a:xfrm>
            <a:off x="-12700" y="-62630"/>
            <a:ext cx="18300700" cy="10349630"/>
          </a:xfrm>
          <a:prstGeom prst="rect">
            <a:avLst/>
          </a:prstGeom>
        </p:spPr>
      </p:pic>
      <p:pic>
        <p:nvPicPr>
          <p:cNvPr id="3" name="Group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6115050" y="4229100"/>
            <a:ext cx="6063797" cy="1104900"/>
          </a:xfrm>
          <a:prstGeom prst="rect">
            <a:avLst/>
          </a:prstGeom>
        </p:spPr>
      </p:pic>
      <p:sp>
        <p:nvSpPr>
          <p:cNvPr id="4" name="creating memories"/>
          <p:cNvSpPr/>
          <p:nvPr/>
        </p:nvSpPr>
        <p:spPr>
          <a:xfrm>
            <a:off x="7200900" y="5534025"/>
            <a:ext cx="3876675" cy="5619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4425"/>
              </a:lnSpc>
              <a:buNone/>
            </a:pPr>
            <a:r>
              <a:rPr lang="en-US" sz="3450" dirty="0">
                <a:solidFill>
                  <a:srgbClr val="FFFFFF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creating memories</a:t>
            </a:r>
            <a:endParaRPr lang="en-US" sz="345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BD7D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2 1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Frame 1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762000" y="2609850"/>
            <a:ext cx="7915275" cy="50673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7214" y="426378"/>
            <a:ext cx="1905000" cy="665363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1238250" y="2609850"/>
            <a:ext cx="7134225" cy="609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4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Скандинавский стиль</a:t>
            </a:r>
            <a:endParaRPr lang="en-US" sz="48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6" name="VINGA                 VINGA"/>
          <p:cNvSpPr/>
          <p:nvPr/>
        </p:nvSpPr>
        <p:spPr>
          <a:xfrm>
            <a:off x="1238250" y="3790950"/>
            <a:ext cx="7439025" cy="38862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3450"/>
              </a:lnSpc>
              <a:spcAft>
                <a:spcPts val="3000"/>
              </a:spcAft>
              <a:buNone/>
            </a:pPr>
            <a:r>
              <a:rPr lang="en-US" sz="28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VINGA — это шведский дизайн, европейское качество и забота</a:t>
            </a:r>
            <a:br>
              <a:rPr dirty="0">
                <a:latin typeface="Lato Regular" panose="020F0502020204030203" pitchFamily="34" charset="0"/>
                <a:ea typeface="Lato Regular" panose="020F0502020204030203" pitchFamily="34" charset="0"/>
              </a:rPr>
            </a:br>
            <a:r>
              <a:rPr lang="en-US" sz="28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об экологии. Часть продукции </a:t>
            </a:r>
            <a:r>
              <a:rPr lang="en-US" sz="285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выполнена из </a:t>
            </a:r>
            <a:r>
              <a:rPr lang="en-US" sz="28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переработанных материалов.
Бренд VINGA объединяет в себе </a:t>
            </a:r>
            <a:r>
              <a:rPr lang="en-US" sz="285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товары</a:t>
            </a:r>
            <a:r>
              <a:rPr lang="en-US" sz="28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 </a:t>
            </a:r>
            <a:r>
              <a:rPr lang="en-US" sz="285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 для </a:t>
            </a:r>
            <a:r>
              <a:rPr lang="en-US" sz="28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путешествий, стильные аксессуары, предметы для дома и кухни. Эстетичные вещи, которые приятно дарить и получать.</a:t>
            </a:r>
            <a:endParaRPr lang="en-US" sz="285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BD7D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6 1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Frame 2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9839325" y="1490663"/>
            <a:ext cx="8448675" cy="7867650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10315575" y="1490663"/>
            <a:ext cx="6181725" cy="12192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4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Создавай воспоминания</a:t>
            </a:r>
            <a:endParaRPr lang="en-US" sz="48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6" name="Text 1"/>
          <p:cNvSpPr/>
          <p:nvPr/>
        </p:nvSpPr>
        <p:spPr>
          <a:xfrm>
            <a:off x="10315575" y="3281363"/>
            <a:ext cx="7372350" cy="6076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3450"/>
              </a:lnSpc>
              <a:spcAft>
                <a:spcPts val="3000"/>
              </a:spcAft>
              <a:buNone/>
            </a:pPr>
            <a:r>
              <a:rPr lang="en-US" sz="28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Главная цель бренда — производить вещи, которые запомнятся, вызовут эмоции</a:t>
            </a:r>
            <a:br>
              <a:rPr dirty="0">
                <a:latin typeface="Lato Regular" panose="020F0502020204030203" pitchFamily="34" charset="0"/>
              </a:rPr>
            </a:br>
            <a:r>
              <a:rPr lang="en-US" sz="28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и разбудят чувства. Используйте стильные, функциональные предметы и создавайте свои самые яркие воспоминания.
Дарите вещи, которые позже напомнят</a:t>
            </a:r>
            <a:br>
              <a:rPr dirty="0">
                <a:latin typeface="Lato Regular" panose="020F0502020204030203" pitchFamily="34" charset="0"/>
              </a:rPr>
            </a:br>
            <a:r>
              <a:rPr lang="en-US" sz="28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о важных моментах жизни: уютный вечер</a:t>
            </a:r>
            <a:br>
              <a:rPr dirty="0">
                <a:latin typeface="Lato Regular" panose="020F0502020204030203" pitchFamily="34" charset="0"/>
              </a:rPr>
            </a:br>
            <a:r>
              <a:rPr lang="en-US" sz="28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с любимым человеком, шумная вечеринка с друзьями, ужин в кругу близких, прогулка по весеннему парку, поездка в горы, утренний кофе на террасе — каждый день наполнен мимолетными, но значимыми мгновениями.</a:t>
            </a:r>
            <a:endParaRPr lang="en-US" sz="2850" dirty="0">
              <a:latin typeface="Lato Regular" panose="020F0502020204030203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7214" y="426378"/>
            <a:ext cx="1905000" cy="665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BD7D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5 1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Frame 34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762000" y="1019175"/>
            <a:ext cx="7877175" cy="8248650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1238250" y="1019175"/>
            <a:ext cx="5486400" cy="12192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4800" dirty="0">
                <a:solidFill>
                  <a:srgbClr val="FFFFFF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Для будущих поколений</a:t>
            </a:r>
            <a:endParaRPr lang="en-US" sz="48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6" name="Text 1"/>
          <p:cNvSpPr/>
          <p:nvPr/>
        </p:nvSpPr>
        <p:spPr>
          <a:xfrm>
            <a:off x="1238250" y="2809875"/>
            <a:ext cx="7419975" cy="6457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3450"/>
              </a:lnSpc>
              <a:spcAft>
                <a:spcPts val="3000"/>
              </a:spcAft>
              <a:buNone/>
            </a:pPr>
            <a:r>
              <a:rPr lang="en-US" sz="2850" dirty="0">
                <a:solidFill>
                  <a:srgbClr val="FFFFFF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Мы хотим подарить всем будущим поколениям чистую планету и мудрость жить в гармонии с природой.</a:t>
            </a:r>
            <a:br>
              <a:rPr dirty="0">
                <a:latin typeface="Lato Regular" panose="020F0502020204030203" pitchFamily="34" charset="0"/>
                <a:ea typeface="Lato Regular" panose="020F0502020204030203" pitchFamily="34" charset="0"/>
              </a:rPr>
            </a:br>
            <a:r>
              <a:rPr lang="en-US" sz="2850" dirty="0">
                <a:solidFill>
                  <a:srgbClr val="FFFFFF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Мы поддерживаем экологические инициативы, участвуем в программах сертификации продукции.
Часть товаров выполнена из натуральных</a:t>
            </a:r>
            <a:br>
              <a:rPr dirty="0">
                <a:latin typeface="Lato Regular" panose="020F0502020204030203" pitchFamily="34" charset="0"/>
                <a:ea typeface="Lato Regular" panose="020F0502020204030203" pitchFamily="34" charset="0"/>
              </a:rPr>
            </a:br>
            <a:r>
              <a:rPr lang="en-US" sz="2850" dirty="0">
                <a:solidFill>
                  <a:srgbClr val="FFFFFF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и переработанных материалов, часть —</a:t>
            </a:r>
            <a:br>
              <a:rPr dirty="0">
                <a:latin typeface="Lato Regular" panose="020F0502020204030203" pitchFamily="34" charset="0"/>
                <a:ea typeface="Lato Regular" panose="020F0502020204030203" pitchFamily="34" charset="0"/>
              </a:rPr>
            </a:br>
            <a:r>
              <a:rPr lang="en-US" sz="2850" dirty="0">
                <a:solidFill>
                  <a:srgbClr val="FFFFFF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из материалов, подлежащих переработке. Каждый товар содержит информацию</a:t>
            </a:r>
            <a:br>
              <a:rPr dirty="0">
                <a:latin typeface="Lato Regular" panose="020F0502020204030203" pitchFamily="34" charset="0"/>
                <a:ea typeface="Lato Regular" panose="020F0502020204030203" pitchFamily="34" charset="0"/>
              </a:rPr>
            </a:br>
            <a:r>
              <a:rPr lang="en-US" sz="2850" dirty="0">
                <a:solidFill>
                  <a:srgbClr val="FFFFFF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об  углеродном следе.
Наше стремление — минимизировать вред, который наносится планете.</a:t>
            </a:r>
            <a:endParaRPr lang="en-US" sz="285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7214" y="426378"/>
            <a:ext cx="1905000" cy="66536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99" b="8680"/>
          <a:stretch>
            <a:fillRect/>
          </a:stretch>
        </p:blipFill>
        <p:spPr>
          <a:xfrm>
            <a:off x="9144000" y="0"/>
            <a:ext cx="9144000" cy="10287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BD7D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69 1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Group 2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533400" y="857250"/>
            <a:ext cx="3810000" cy="3295650"/>
          </a:xfrm>
          <a:prstGeom prst="rect">
            <a:avLst/>
          </a:prstGeom>
        </p:spPr>
      </p:pic>
      <p:sp>
        <p:nvSpPr>
          <p:cNvPr id="5" name="default_name"/>
          <p:cNvSpPr/>
          <p:nvPr/>
        </p:nvSpPr>
        <p:spPr>
          <a:xfrm>
            <a:off x="838200" y="857250"/>
            <a:ext cx="2466975" cy="4857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3825"/>
              </a:lnSpc>
              <a:buNone/>
            </a:pPr>
            <a:r>
              <a:rPr lang="en-US" sz="30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Ассортимент</a:t>
            </a:r>
            <a:endParaRPr lang="en-US" sz="30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6" name="Text 1"/>
          <p:cNvSpPr/>
          <p:nvPr/>
        </p:nvSpPr>
        <p:spPr>
          <a:xfrm>
            <a:off x="838200" y="1609725"/>
            <a:ext cx="3524250" cy="25050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spcAft>
                <a:spcPts val="750"/>
              </a:spcAft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Сумки и рюкзаки
Аксессуары для путешествий
Товары для </a:t>
            </a:r>
            <a:r>
              <a:rPr lang="ru-RU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дома</a:t>
            </a: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
Товары для отдыха
Бутылки и термокружки
Кухонные аксессуары
Игры</a:t>
            </a:r>
            <a:endParaRPr lang="en-US" sz="18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7214" y="426378"/>
            <a:ext cx="1905000" cy="665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8B8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32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0" y="0"/>
            <a:ext cx="6667500" cy="10287000"/>
          </a:xfrm>
          <a:prstGeom prst="rect">
            <a:avLst/>
          </a:prstGeom>
        </p:spPr>
      </p:pic>
      <p:pic>
        <p:nvPicPr>
          <p:cNvPr id="3" name="Frame 26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952500" y="7591425"/>
            <a:ext cx="3819525" cy="1209675"/>
          </a:xfrm>
          <a:prstGeom prst="rect">
            <a:avLst/>
          </a:prstGeom>
        </p:spPr>
      </p:pic>
      <p:pic>
        <p:nvPicPr>
          <p:cNvPr id="4" name="Group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257300" y="981075"/>
            <a:ext cx="2095500" cy="381819"/>
          </a:xfrm>
          <a:prstGeom prst="rect">
            <a:avLst/>
          </a:prstGeom>
        </p:spPr>
      </p:pic>
      <p:pic>
        <p:nvPicPr>
          <p:cNvPr id="5" name="Rectangle 33" descr="preencoded.pn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6667500" y="0"/>
            <a:ext cx="11620500" cy="10287000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1238250" y="7686675"/>
            <a:ext cx="3286125" cy="10191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spcAft>
                <a:spcPts val="750"/>
              </a:spcAft>
              <a:buNone/>
            </a:pPr>
            <a:r>
              <a:rPr lang="en-US" sz="1800" dirty="0">
                <a:solidFill>
                  <a:srgbClr val="FFFFFF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Приятный на ощупь материал
Глубокие оттенки
Индивидуальная упаковка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7" name="Timo"/>
          <p:cNvSpPr/>
          <p:nvPr/>
        </p:nvSpPr>
        <p:spPr>
          <a:xfrm>
            <a:off x="1257300" y="4486275"/>
            <a:ext cx="4924425" cy="15240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6000"/>
              </a:lnSpc>
              <a:buNone/>
            </a:pPr>
            <a:r>
              <a:rPr lang="en-US" sz="6000" dirty="0">
                <a:solidFill>
                  <a:srgbClr val="FFFFFF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Коллекция Timo</a:t>
            </a:r>
            <a:endParaRPr lang="en-US" sz="60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E0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oup 11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6096000" cy="10287000"/>
          </a:xfrm>
          <a:prstGeom prst="rect">
            <a:avLst/>
          </a:prstGeom>
        </p:spPr>
      </p:pic>
      <p:pic>
        <p:nvPicPr>
          <p:cNvPr id="3" name="Group 12" descr="preencode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096000" y="0"/>
            <a:ext cx="6096000" cy="10287000"/>
          </a:xfrm>
          <a:prstGeom prst="rect">
            <a:avLst/>
          </a:prstGeom>
        </p:spPr>
      </p:pic>
      <p:pic>
        <p:nvPicPr>
          <p:cNvPr id="4" name="Group 10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2192000" y="0"/>
            <a:ext cx="6096000" cy="10287000"/>
          </a:xfrm>
          <a:prstGeom prst="rect">
            <a:avLst/>
          </a:prstGeom>
        </p:spPr>
      </p:pic>
      <p:sp>
        <p:nvSpPr>
          <p:cNvPr id="6" name="V3000409"/>
          <p:cNvSpPr/>
          <p:nvPr/>
        </p:nvSpPr>
        <p:spPr>
          <a:xfrm>
            <a:off x="1181100" y="5505450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V3000409</a:t>
            </a:r>
            <a:endParaRPr lang="en-US" sz="15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7" name="Timo"/>
          <p:cNvSpPr/>
          <p:nvPr/>
        </p:nvSpPr>
        <p:spPr>
          <a:xfrm>
            <a:off x="1181100" y="5924550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Органайзер Timo</a:t>
            </a:r>
            <a:endParaRPr lang="en-US" sz="225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8" name="Text 2"/>
          <p:cNvSpPr/>
          <p:nvPr/>
        </p:nvSpPr>
        <p:spPr>
          <a:xfrm>
            <a:off x="1181100" y="6619875"/>
            <a:ext cx="3762375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полиэстер, полиуретан</a:t>
            </a:r>
            <a:endParaRPr lang="en-US" sz="18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9" name="name_841"/>
          <p:cNvSpPr/>
          <p:nvPr/>
        </p:nvSpPr>
        <p:spPr>
          <a:xfrm>
            <a:off x="1181100" y="7648575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ru-RU" sz="2400" dirty="0" smtClean="0"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1 007</a:t>
            </a:r>
            <a:r>
              <a:rPr lang="ru-RU" sz="2400" dirty="0"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 ₽</a:t>
            </a:r>
            <a:endParaRPr lang="en-US" sz="2250" dirty="0">
              <a:latin typeface="Lato Regular" panose="020F0502020204030203" pitchFamily="34" charset="0"/>
              <a:ea typeface="Lato Regular" panose="020F0502020204030203" pitchFamily="34" charset="0"/>
              <a:cs typeface="Lato Regular" panose="020F0502020204030203" pitchFamily="34" charset="0"/>
            </a:endParaRPr>
          </a:p>
        </p:txBody>
      </p:sp>
      <p:sp>
        <p:nvSpPr>
          <p:cNvPr id="10" name="V7730001"/>
          <p:cNvSpPr/>
          <p:nvPr/>
        </p:nvSpPr>
        <p:spPr>
          <a:xfrm>
            <a:off x="7277100" y="5505450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V7730001</a:t>
            </a:r>
            <a:endParaRPr lang="en-US" sz="15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11" name="Timo 5"/>
          <p:cNvSpPr/>
          <p:nvPr/>
        </p:nvSpPr>
        <p:spPr>
          <a:xfrm>
            <a:off x="7277100" y="5924550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Блокнот Timo, А5</a:t>
            </a:r>
            <a:endParaRPr lang="en-US" sz="225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12" name="Text 6"/>
          <p:cNvSpPr/>
          <p:nvPr/>
        </p:nvSpPr>
        <p:spPr>
          <a:xfrm>
            <a:off x="7277100" y="6619875"/>
            <a:ext cx="3762375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полиэстер, бумага</a:t>
            </a:r>
            <a:endParaRPr lang="en-US" sz="18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13" name="name_1323"/>
          <p:cNvSpPr/>
          <p:nvPr/>
        </p:nvSpPr>
        <p:spPr>
          <a:xfrm>
            <a:off x="7277100" y="7648575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ru-RU" sz="2400" dirty="0"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1 730</a:t>
            </a:r>
            <a:r>
              <a:rPr lang="ru-RU" sz="2400" dirty="0"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 ₽</a:t>
            </a:r>
            <a:endParaRPr lang="en-US" sz="2250" dirty="0">
              <a:latin typeface="Lato Regular" panose="020F0502020204030203" pitchFamily="34" charset="0"/>
              <a:ea typeface="Lato Regular" panose="020F0502020204030203" pitchFamily="34" charset="0"/>
              <a:cs typeface="Lato Regular" panose="020F0502020204030203" pitchFamily="34" charset="0"/>
            </a:endParaRPr>
          </a:p>
        </p:txBody>
      </p:sp>
      <p:sp>
        <p:nvSpPr>
          <p:cNvPr id="14" name="V3000009"/>
          <p:cNvSpPr/>
          <p:nvPr/>
        </p:nvSpPr>
        <p:spPr>
          <a:xfrm>
            <a:off x="13373100" y="5495925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V3000009</a:t>
            </a:r>
            <a:endParaRPr lang="en-US" sz="15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15" name="Timo"/>
          <p:cNvSpPr/>
          <p:nvPr/>
        </p:nvSpPr>
        <p:spPr>
          <a:xfrm>
            <a:off x="13373100" y="5915025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Подставка для ручек Timo</a:t>
            </a:r>
            <a:endParaRPr lang="en-US" sz="225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16" name="Text 10"/>
          <p:cNvSpPr/>
          <p:nvPr/>
        </p:nvSpPr>
        <p:spPr>
          <a:xfrm>
            <a:off x="13373100" y="6610350"/>
            <a:ext cx="3762375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полиэстер, полиуретан</a:t>
            </a:r>
            <a:endParaRPr lang="en-US" sz="18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17" name="name_777"/>
          <p:cNvSpPr/>
          <p:nvPr/>
        </p:nvSpPr>
        <p:spPr>
          <a:xfrm>
            <a:off x="13373100" y="7639050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ru-RU" sz="2400" dirty="0" smtClean="0"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1 081 </a:t>
            </a:r>
            <a:r>
              <a:rPr lang="ru-RU" sz="2400" dirty="0"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₽</a:t>
            </a:r>
            <a:endParaRPr lang="en-US" sz="2250" dirty="0">
              <a:latin typeface="Lato Regular" panose="020F0502020204030203" pitchFamily="34" charset="0"/>
              <a:ea typeface="Lato Regular" panose="020F0502020204030203" pitchFamily="34" charset="0"/>
              <a:cs typeface="Lato Regular" panose="020F0502020204030203" pitchFamily="34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7214" y="426378"/>
            <a:ext cx="1905000" cy="665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E0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xd connects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15621000" y="638175"/>
            <a:ext cx="1905000" cy="241771"/>
          </a:xfrm>
          <a:prstGeom prst="rect">
            <a:avLst/>
          </a:prstGeom>
        </p:spPr>
      </p:pic>
      <p:pic>
        <p:nvPicPr>
          <p:cNvPr id="3" name="xd connects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15621000" y="638175"/>
            <a:ext cx="1905000" cy="241771"/>
          </a:xfrm>
          <a:prstGeom prst="rect">
            <a:avLst/>
          </a:prstGeom>
        </p:spPr>
      </p:pic>
      <p:pic>
        <p:nvPicPr>
          <p:cNvPr id="4" name="Group 18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144000" y="0"/>
            <a:ext cx="9144000" cy="10287000"/>
          </a:xfrm>
          <a:prstGeom prst="rect">
            <a:avLst/>
          </a:prstGeom>
        </p:spPr>
      </p:pic>
      <p:pic>
        <p:nvPicPr>
          <p:cNvPr id="5" name="Group 17" descr="preencoded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0" y="0"/>
            <a:ext cx="9144000" cy="10287000"/>
          </a:xfrm>
          <a:prstGeom prst="rect">
            <a:avLst/>
          </a:prstGeom>
        </p:spPr>
      </p:pic>
      <p:sp>
        <p:nvSpPr>
          <p:cNvPr id="7" name="V3000301"/>
          <p:cNvSpPr/>
          <p:nvPr/>
        </p:nvSpPr>
        <p:spPr>
          <a:xfrm>
            <a:off x="11839575" y="5324475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V3000301</a:t>
            </a:r>
            <a:endParaRPr lang="en-US" sz="15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8" name="Timo"/>
          <p:cNvSpPr/>
          <p:nvPr/>
        </p:nvSpPr>
        <p:spPr>
          <a:xfrm>
            <a:off x="11839575" y="5743575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Настольный коврик 
Timo</a:t>
            </a:r>
            <a:endParaRPr lang="en-US" sz="225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9" name="Text 2"/>
          <p:cNvSpPr/>
          <p:nvPr/>
        </p:nvSpPr>
        <p:spPr>
          <a:xfrm>
            <a:off x="11839575" y="6800850"/>
            <a:ext cx="3762375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полиэстер, полиуретан</a:t>
            </a:r>
            <a:endParaRPr lang="en-US" sz="18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10" name="name_1865"/>
          <p:cNvSpPr/>
          <p:nvPr/>
        </p:nvSpPr>
        <p:spPr>
          <a:xfrm>
            <a:off x="11839575" y="7829550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2 600</a:t>
            </a: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sp>
        <p:nvSpPr>
          <p:cNvPr id="11" name="V1690209"/>
          <p:cNvSpPr/>
          <p:nvPr/>
        </p:nvSpPr>
        <p:spPr>
          <a:xfrm>
            <a:off x="2695575" y="5362575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V1690209</a:t>
            </a:r>
            <a:endParaRPr lang="en-US" sz="15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12" name="Timo"/>
          <p:cNvSpPr/>
          <p:nvPr/>
        </p:nvSpPr>
        <p:spPr>
          <a:xfrm>
            <a:off x="2695575" y="5781675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Ручка Timo</a:t>
            </a:r>
            <a:endParaRPr lang="en-US" sz="225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13" name="Text 6"/>
          <p:cNvSpPr/>
          <p:nvPr/>
        </p:nvSpPr>
        <p:spPr>
          <a:xfrm>
            <a:off x="2695575" y="6477000"/>
            <a:ext cx="3762375" cy="5524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</a:t>
            </a:r>
            <a:r>
              <a:rPr lang="en-US" sz="1800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переработанный</a:t>
            </a: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 алюминий, латунь</a:t>
            </a:r>
            <a:endParaRPr lang="en-US" sz="18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14" name="name_666"/>
          <p:cNvSpPr/>
          <p:nvPr/>
        </p:nvSpPr>
        <p:spPr>
          <a:xfrm>
            <a:off x="2695575" y="7781925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ru-RU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812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 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7214" y="426378"/>
            <a:ext cx="1905000" cy="665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82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Frame 87" descr="preencode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114675" y="1514475"/>
            <a:ext cx="12058650" cy="7239000"/>
          </a:xfrm>
          <a:prstGeom prst="rect">
            <a:avLst/>
          </a:prstGeom>
        </p:spPr>
      </p:pic>
      <p:sp>
        <p:nvSpPr>
          <p:cNvPr id="7" name="V7880609"/>
          <p:cNvSpPr/>
          <p:nvPr/>
        </p:nvSpPr>
        <p:spPr>
          <a:xfrm>
            <a:off x="3543300" y="5314950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V7880609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8" name="Timo 16"/>
          <p:cNvSpPr/>
          <p:nvPr/>
        </p:nvSpPr>
        <p:spPr>
          <a:xfrm>
            <a:off x="3543300" y="5734050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Чехол для ноутбука 
Timo, 16’’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9" name="Text 2"/>
          <p:cNvSpPr/>
          <p:nvPr/>
        </p:nvSpPr>
        <p:spPr>
          <a:xfrm>
            <a:off x="3543300" y="6791325"/>
            <a:ext cx="3762375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полиэстер, полиуретан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10" name="name_2053"/>
          <p:cNvSpPr/>
          <p:nvPr/>
        </p:nvSpPr>
        <p:spPr>
          <a:xfrm>
            <a:off x="3543300" y="7820025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2 957</a:t>
            </a: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sp>
        <p:nvSpPr>
          <p:cNvPr id="11" name="V7880101"/>
          <p:cNvSpPr/>
          <p:nvPr/>
        </p:nvSpPr>
        <p:spPr>
          <a:xfrm>
            <a:off x="11001375" y="5314950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V7880101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12" name="Timo 14"/>
          <p:cNvSpPr/>
          <p:nvPr/>
        </p:nvSpPr>
        <p:spPr>
          <a:xfrm>
            <a:off x="11001375" y="5734050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Чехол для ноутбука 
Timo, 14’’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13" name="Text 6"/>
          <p:cNvSpPr/>
          <p:nvPr/>
        </p:nvSpPr>
        <p:spPr>
          <a:xfrm>
            <a:off x="11001375" y="6791325"/>
            <a:ext cx="3762375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полиэстер, полиуретан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14" name="name_1663"/>
          <p:cNvSpPr/>
          <p:nvPr/>
        </p:nvSpPr>
        <p:spPr>
          <a:xfrm>
            <a:off x="11001375" y="7820025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2 561</a:t>
            </a: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7214" y="426378"/>
            <a:ext cx="1905000" cy="665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8B8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32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0" y="0"/>
            <a:ext cx="6667500" cy="10287000"/>
          </a:xfrm>
          <a:prstGeom prst="rect">
            <a:avLst/>
          </a:prstGeom>
        </p:spPr>
      </p:pic>
      <p:pic>
        <p:nvPicPr>
          <p:cNvPr id="3" name="Frame 26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952500" y="7591425"/>
            <a:ext cx="3362325" cy="1209675"/>
          </a:xfrm>
          <a:prstGeom prst="rect">
            <a:avLst/>
          </a:prstGeom>
        </p:spPr>
      </p:pic>
      <p:pic>
        <p:nvPicPr>
          <p:cNvPr id="4" name="Group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257300" y="981075"/>
            <a:ext cx="2095500" cy="381819"/>
          </a:xfrm>
          <a:prstGeom prst="rect">
            <a:avLst/>
          </a:prstGeom>
        </p:spPr>
      </p:pic>
      <p:pic>
        <p:nvPicPr>
          <p:cNvPr id="5" name="Rectangle 33" descr="preencoded.pn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6667500" y="0"/>
            <a:ext cx="11620500" cy="10287000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1238250" y="7686675"/>
            <a:ext cx="2819400" cy="10191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spcAft>
                <a:spcPts val="750"/>
              </a:spcAft>
              <a:buNone/>
            </a:pPr>
            <a:r>
              <a:rPr lang="en-US" sz="1800" dirty="0">
                <a:solidFill>
                  <a:srgbClr val="FFFFFF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Переработанный </a:t>
            </a:r>
            <a:r>
              <a:rPr lang="ru-RU" sz="1800" dirty="0" smtClean="0">
                <a:solidFill>
                  <a:srgbClr val="FFFFFF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фетр</a:t>
            </a:r>
            <a:r>
              <a:rPr lang="en-US" sz="1800" dirty="0">
                <a:solidFill>
                  <a:srgbClr val="FFFFFF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
Универсальные цвета
Индивидуальная упаковка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7" name="Albon"/>
          <p:cNvSpPr/>
          <p:nvPr/>
        </p:nvSpPr>
        <p:spPr>
          <a:xfrm>
            <a:off x="1257300" y="4486275"/>
            <a:ext cx="4924425" cy="15240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6000"/>
              </a:lnSpc>
              <a:buNone/>
            </a:pPr>
            <a:r>
              <a:rPr lang="en-US" sz="6000" dirty="0">
                <a:solidFill>
                  <a:srgbClr val="FFFFFF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Коллекция Albon </a:t>
            </a:r>
            <a:endParaRPr lang="en-US" sz="6000" dirty="0">
              <a:latin typeface="Lato Regular" panose="020F0502020204030203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E0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oup 12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6096000" y="0"/>
            <a:ext cx="6096000" cy="10287000"/>
          </a:xfrm>
          <a:prstGeom prst="rect">
            <a:avLst/>
          </a:prstGeom>
        </p:spPr>
      </p:pic>
      <p:pic>
        <p:nvPicPr>
          <p:cNvPr id="5" name="Group 10" descr="preencode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6096000" cy="10287000"/>
          </a:xfrm>
          <a:prstGeom prst="rect">
            <a:avLst/>
          </a:prstGeom>
        </p:spPr>
      </p:pic>
      <p:sp>
        <p:nvSpPr>
          <p:cNvPr id="11" name="V788101"/>
          <p:cNvSpPr/>
          <p:nvPr/>
        </p:nvSpPr>
        <p:spPr>
          <a:xfrm>
            <a:off x="7277100" y="5191125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V788101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12" name="Albon 14"/>
          <p:cNvSpPr/>
          <p:nvPr/>
        </p:nvSpPr>
        <p:spPr>
          <a:xfrm>
            <a:off x="7277100" y="5610225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Чехол для ноутбука 
Albon, 14’’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13" name="Text 6"/>
          <p:cNvSpPr/>
          <p:nvPr/>
        </p:nvSpPr>
        <p:spPr>
          <a:xfrm>
            <a:off x="7277100" y="6667500"/>
            <a:ext cx="3762375" cy="5524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</a:t>
            </a:r>
            <a:r>
              <a:rPr lang="en-US" sz="1800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переработанный</a:t>
            </a: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 </a:t>
            </a:r>
            <a:r>
              <a:rPr lang="ru-RU" sz="18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фетр</a:t>
            </a:r>
            <a:r>
              <a:rPr lang="en-US" sz="18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, </a:t>
            </a: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полиуретан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14" name="name_1345"/>
          <p:cNvSpPr/>
          <p:nvPr/>
        </p:nvSpPr>
        <p:spPr>
          <a:xfrm>
            <a:off x="7277100" y="7972425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1 </a:t>
            </a:r>
            <a:r>
              <a:rPr lang="ru-RU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484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 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sp>
        <p:nvSpPr>
          <p:cNvPr id="15" name="V788112"/>
          <p:cNvSpPr/>
          <p:nvPr/>
        </p:nvSpPr>
        <p:spPr>
          <a:xfrm>
            <a:off x="1181100" y="5191125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V788112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16" name="Albon 17"/>
          <p:cNvSpPr/>
          <p:nvPr/>
        </p:nvSpPr>
        <p:spPr>
          <a:xfrm>
            <a:off x="1181100" y="5610225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Чехол для ноутбука 
Albon, 17’’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17" name="Text 10"/>
          <p:cNvSpPr/>
          <p:nvPr/>
        </p:nvSpPr>
        <p:spPr>
          <a:xfrm>
            <a:off x="1181100" y="6667500"/>
            <a:ext cx="3762375" cy="5524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</a:t>
            </a:r>
            <a:r>
              <a:rPr lang="en-US" sz="1800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переработанный</a:t>
            </a: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 </a:t>
            </a:r>
            <a:r>
              <a:rPr lang="ru-RU" sz="18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фетр</a:t>
            </a:r>
            <a:r>
              <a:rPr lang="en-US" sz="18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, </a:t>
            </a: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полиуретан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18" name="name_1514"/>
          <p:cNvSpPr/>
          <p:nvPr/>
        </p:nvSpPr>
        <p:spPr>
          <a:xfrm>
            <a:off x="1181100" y="7972425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1 794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 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7214" y="426378"/>
            <a:ext cx="1905000" cy="665363"/>
          </a:xfrm>
          <a:prstGeom prst="rect">
            <a:avLst/>
          </a:prstGeom>
        </p:spPr>
      </p:pic>
      <p:pic>
        <p:nvPicPr>
          <p:cNvPr id="20" name="Group 17" descr="preencoded.png"/>
          <p:cNvPicPr>
            <a:picLocks noChangeAspect="1"/>
          </p:cNvPicPr>
          <p:nvPr/>
        </p:nvPicPr>
        <p:blipFill rotWithShape="1">
          <a:blip r:embed="rId4"/>
          <a:srcRect l="17803" t="2283" r="18533" b="2526"/>
          <a:stretch>
            <a:fillRect/>
          </a:stretch>
        </p:blipFill>
        <p:spPr>
          <a:xfrm>
            <a:off x="12167939" y="0"/>
            <a:ext cx="6115540" cy="10287000"/>
          </a:xfrm>
          <a:prstGeom prst="rect">
            <a:avLst/>
          </a:prstGeom>
        </p:spPr>
      </p:pic>
      <p:sp>
        <p:nvSpPr>
          <p:cNvPr id="21" name="V773012"/>
          <p:cNvSpPr/>
          <p:nvPr/>
        </p:nvSpPr>
        <p:spPr>
          <a:xfrm>
            <a:off x="13344525" y="5192709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V773012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22" name="Albon 5"/>
          <p:cNvSpPr/>
          <p:nvPr/>
        </p:nvSpPr>
        <p:spPr>
          <a:xfrm>
            <a:off x="13344524" y="5610225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Блокнот Albon, А5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23" name="Text 6"/>
          <p:cNvSpPr/>
          <p:nvPr/>
        </p:nvSpPr>
        <p:spPr>
          <a:xfrm>
            <a:off x="13344523" y="6667500"/>
            <a:ext cx="3762375" cy="5524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бумага, </a:t>
            </a:r>
            <a:r>
              <a:rPr lang="en-US" sz="1800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переработанный</a:t>
            </a: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 </a:t>
            </a:r>
            <a:r>
              <a:rPr lang="ru-RU" sz="18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фетр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24" name="name_1176"/>
          <p:cNvSpPr/>
          <p:nvPr/>
        </p:nvSpPr>
        <p:spPr>
          <a:xfrm>
            <a:off x="13344522" y="7972425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1 325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 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69614" y="578778"/>
            <a:ext cx="1905000" cy="665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8B8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32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0" y="0"/>
            <a:ext cx="6667500" cy="10287000"/>
          </a:xfrm>
          <a:prstGeom prst="rect">
            <a:avLst/>
          </a:prstGeom>
        </p:spPr>
      </p:pic>
      <p:pic>
        <p:nvPicPr>
          <p:cNvPr id="3" name="Frame 26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952500" y="7591425"/>
            <a:ext cx="3819525" cy="1209675"/>
          </a:xfrm>
          <a:prstGeom prst="rect">
            <a:avLst/>
          </a:prstGeom>
        </p:spPr>
      </p:pic>
      <p:pic>
        <p:nvPicPr>
          <p:cNvPr id="4" name="Group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257300" y="981075"/>
            <a:ext cx="2095500" cy="381819"/>
          </a:xfrm>
          <a:prstGeom prst="rect">
            <a:avLst/>
          </a:prstGeom>
        </p:spPr>
      </p:pic>
      <p:pic>
        <p:nvPicPr>
          <p:cNvPr id="5" name="Rectangle 33" descr="preencoded.pn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6667500" y="0"/>
            <a:ext cx="11620500" cy="10287000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1238250" y="7686675"/>
            <a:ext cx="3286125" cy="10191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spcAft>
                <a:spcPts val="750"/>
              </a:spcAft>
              <a:buNone/>
            </a:pPr>
            <a:r>
              <a:rPr lang="en-US" sz="1800" dirty="0">
                <a:solidFill>
                  <a:srgbClr val="FFFFFF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Приятный на ощупь материал
Глубокие оттенки
Минималистичный стиль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7" name="Marlow"/>
          <p:cNvSpPr/>
          <p:nvPr/>
        </p:nvSpPr>
        <p:spPr>
          <a:xfrm>
            <a:off x="1257300" y="4486275"/>
            <a:ext cx="4924425" cy="15240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6000"/>
              </a:lnSpc>
              <a:buNone/>
            </a:pPr>
            <a:r>
              <a:rPr lang="en-US" sz="6000" dirty="0">
                <a:solidFill>
                  <a:srgbClr val="FFFFFF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Коллекция Marlow </a:t>
            </a:r>
            <a:endParaRPr lang="en-US" sz="6000" dirty="0">
              <a:latin typeface="Lato Regular" panose="020F0502020204030203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E0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xd connects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15621000" y="638175"/>
            <a:ext cx="1905000" cy="241771"/>
          </a:xfrm>
          <a:prstGeom prst="rect">
            <a:avLst/>
          </a:prstGeom>
        </p:spPr>
      </p:pic>
      <p:pic>
        <p:nvPicPr>
          <p:cNvPr id="3" name="xd connects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15621000" y="638175"/>
            <a:ext cx="1905000" cy="241771"/>
          </a:xfrm>
          <a:prstGeom prst="rect">
            <a:avLst/>
          </a:prstGeom>
        </p:spPr>
      </p:pic>
      <p:pic>
        <p:nvPicPr>
          <p:cNvPr id="4" name="Group 18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144000" y="0"/>
            <a:ext cx="9144000" cy="10287000"/>
          </a:xfrm>
          <a:prstGeom prst="rect">
            <a:avLst/>
          </a:prstGeom>
        </p:spPr>
      </p:pic>
      <p:pic>
        <p:nvPicPr>
          <p:cNvPr id="5" name="Group 17" descr="preencoded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0" y="0"/>
            <a:ext cx="9144000" cy="10287000"/>
          </a:xfrm>
          <a:prstGeom prst="rect">
            <a:avLst/>
          </a:prstGeom>
        </p:spPr>
      </p:pic>
      <p:sp>
        <p:nvSpPr>
          <p:cNvPr id="7" name="V7880809"/>
          <p:cNvSpPr/>
          <p:nvPr/>
        </p:nvSpPr>
        <p:spPr>
          <a:xfrm>
            <a:off x="11839575" y="5324475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V7880809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8" name="Marlow 14"/>
          <p:cNvSpPr/>
          <p:nvPr/>
        </p:nvSpPr>
        <p:spPr>
          <a:xfrm>
            <a:off x="11839575" y="5743575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Чехол для ноутбука Marlow, 14’’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9" name="Text 2"/>
          <p:cNvSpPr/>
          <p:nvPr/>
        </p:nvSpPr>
        <p:spPr>
          <a:xfrm>
            <a:off x="11839575" y="6800850"/>
            <a:ext cx="3762375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полиэстер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10" name="name_2741"/>
          <p:cNvSpPr/>
          <p:nvPr/>
        </p:nvSpPr>
        <p:spPr>
          <a:xfrm>
            <a:off x="11839575" y="7829550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ru-RU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3 733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 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sp>
        <p:nvSpPr>
          <p:cNvPr id="11" name="V7030001"/>
          <p:cNvSpPr/>
          <p:nvPr/>
        </p:nvSpPr>
        <p:spPr>
          <a:xfrm>
            <a:off x="2695575" y="5324475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V7030001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12" name="Marlow"/>
          <p:cNvSpPr/>
          <p:nvPr/>
        </p:nvSpPr>
        <p:spPr>
          <a:xfrm>
            <a:off x="2695575" y="5743575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Косметичка 
Marlow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13" name="Text 6"/>
          <p:cNvSpPr/>
          <p:nvPr/>
        </p:nvSpPr>
        <p:spPr>
          <a:xfrm>
            <a:off x="2695575" y="6800850"/>
            <a:ext cx="3762375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полиэстер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14" name="name_2666"/>
          <p:cNvSpPr/>
          <p:nvPr/>
        </p:nvSpPr>
        <p:spPr>
          <a:xfrm>
            <a:off x="2695575" y="7829550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ru-RU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3 474</a:t>
            </a: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7214" y="426378"/>
            <a:ext cx="1905000" cy="665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E0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xd connects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15621000" y="638175"/>
            <a:ext cx="1905000" cy="241771"/>
          </a:xfrm>
          <a:prstGeom prst="rect">
            <a:avLst/>
          </a:prstGeom>
        </p:spPr>
      </p:pic>
      <p:pic>
        <p:nvPicPr>
          <p:cNvPr id="3" name="xd connects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15621000" y="638175"/>
            <a:ext cx="1905000" cy="241771"/>
          </a:xfrm>
          <a:prstGeom prst="rect">
            <a:avLst/>
          </a:prstGeom>
        </p:spPr>
      </p:pic>
      <p:pic>
        <p:nvPicPr>
          <p:cNvPr id="4" name="Group 18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144000" y="0"/>
            <a:ext cx="9144000" cy="10287000"/>
          </a:xfrm>
          <a:prstGeom prst="rect">
            <a:avLst/>
          </a:prstGeom>
        </p:spPr>
      </p:pic>
      <p:pic>
        <p:nvPicPr>
          <p:cNvPr id="5" name="Group 17" descr="preencoded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0" y="0"/>
            <a:ext cx="9144000" cy="10287000"/>
          </a:xfrm>
          <a:prstGeom prst="rect">
            <a:avLst/>
          </a:prstGeom>
        </p:spPr>
      </p:pic>
      <p:sp>
        <p:nvSpPr>
          <p:cNvPr id="7" name="V7070109"/>
          <p:cNvSpPr/>
          <p:nvPr/>
        </p:nvSpPr>
        <p:spPr>
          <a:xfrm>
            <a:off x="11839575" y="5324475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V7070109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8" name="Marlow"/>
          <p:cNvSpPr/>
          <p:nvPr/>
        </p:nvSpPr>
        <p:spPr>
          <a:xfrm>
            <a:off x="11839575" y="5743575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Дорожная сумка 
Marlow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9" name="Text 2"/>
          <p:cNvSpPr/>
          <p:nvPr/>
        </p:nvSpPr>
        <p:spPr>
          <a:xfrm>
            <a:off x="11839575" y="6800850"/>
            <a:ext cx="3762375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полиэстер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10" name="name_8076"/>
          <p:cNvSpPr/>
          <p:nvPr/>
        </p:nvSpPr>
        <p:spPr>
          <a:xfrm>
            <a:off x="11839575" y="7829550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ru-RU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10 460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 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sp>
        <p:nvSpPr>
          <p:cNvPr id="11" name="V7880701"/>
          <p:cNvSpPr/>
          <p:nvPr/>
        </p:nvSpPr>
        <p:spPr>
          <a:xfrm>
            <a:off x="2695575" y="5324475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V7880701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12" name="Marlow 16"/>
          <p:cNvSpPr/>
          <p:nvPr/>
        </p:nvSpPr>
        <p:spPr>
          <a:xfrm>
            <a:off x="2695575" y="5743575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Чехол для ноутбука Marlow, 16’’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13" name="Text 6"/>
          <p:cNvSpPr/>
          <p:nvPr/>
        </p:nvSpPr>
        <p:spPr>
          <a:xfrm>
            <a:off x="2695575" y="6800850"/>
            <a:ext cx="3762375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полиэстер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14" name="name_3058"/>
          <p:cNvSpPr/>
          <p:nvPr/>
        </p:nvSpPr>
        <p:spPr>
          <a:xfrm>
            <a:off x="2695575" y="7829550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4 021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 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7214" y="426378"/>
            <a:ext cx="1905000" cy="665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7" t="22608" r="17026" b="17380"/>
          <a:stretch>
            <a:fillRect/>
          </a:stretch>
        </p:blipFill>
        <p:spPr>
          <a:xfrm>
            <a:off x="9144001" y="0"/>
            <a:ext cx="9144000" cy="1028700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96" t="18834" r="2204" b="17088"/>
          <a:stretch>
            <a:fillRect/>
          </a:stretch>
        </p:blipFill>
        <p:spPr>
          <a:xfrm>
            <a:off x="-474" y="0"/>
            <a:ext cx="9144474" cy="10287000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2264229" y="1509486"/>
            <a:ext cx="4615542" cy="72571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Lato Regular" panose="020F0502020204030203" pitchFamily="34" charset="0"/>
              </a:rPr>
              <a:t> </a:t>
            </a:r>
            <a:endParaRPr lang="ru-RU" dirty="0">
              <a:latin typeface="Lato Regular" panose="020F0502020204030203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3669" y="1710414"/>
            <a:ext cx="3518811" cy="3518811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7214" y="426378"/>
            <a:ext cx="1905000" cy="665363"/>
          </a:xfrm>
          <a:prstGeom prst="rect">
            <a:avLst/>
          </a:prstGeom>
        </p:spPr>
      </p:pic>
      <p:sp>
        <p:nvSpPr>
          <p:cNvPr id="3" name="V7070109"/>
          <p:cNvSpPr/>
          <p:nvPr/>
        </p:nvSpPr>
        <p:spPr>
          <a:xfrm>
            <a:off x="11839575" y="5324475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V7070109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4" name="Marlow"/>
          <p:cNvSpPr/>
          <p:nvPr/>
        </p:nvSpPr>
        <p:spPr>
          <a:xfrm>
            <a:off x="11839575" y="5743575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Дорожная сумка 
Marlow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11839575" y="6800850"/>
            <a:ext cx="3762375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полиэстер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6" name="name_8076"/>
          <p:cNvSpPr/>
          <p:nvPr/>
        </p:nvSpPr>
        <p:spPr>
          <a:xfrm>
            <a:off x="11839575" y="7829550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ru-RU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9 </a:t>
            </a: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781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 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sp>
        <p:nvSpPr>
          <p:cNvPr id="7" name="V7880701"/>
          <p:cNvSpPr/>
          <p:nvPr/>
        </p:nvSpPr>
        <p:spPr>
          <a:xfrm>
            <a:off x="2695575" y="5324475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V7050101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8" name="Marlow 16"/>
          <p:cNvSpPr/>
          <p:nvPr/>
        </p:nvSpPr>
        <p:spPr>
          <a:xfrm>
            <a:off x="2695575" y="5743575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ru-RU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Рюкзак </a:t>
            </a: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VINGA Marlow RCS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9" name="Text 6"/>
          <p:cNvSpPr/>
          <p:nvPr/>
        </p:nvSpPr>
        <p:spPr>
          <a:xfrm>
            <a:off x="2695575" y="6800850"/>
            <a:ext cx="3762375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175"/>
              </a:lnSpc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</a:t>
            </a:r>
            <a:r>
              <a:rPr lang="ru-RU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полиэстер, полиуретан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10" name="name_3058"/>
          <p:cNvSpPr/>
          <p:nvPr/>
        </p:nvSpPr>
        <p:spPr>
          <a:xfrm>
            <a:off x="2695575" y="7829550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11 324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 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1408229" y="1509485"/>
            <a:ext cx="4615542" cy="72571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Lato Regular" panose="020F0502020204030203" pitchFamily="34" charset="0"/>
              </a:rPr>
              <a:t> </a:t>
            </a:r>
            <a:endParaRPr lang="ru-RU" dirty="0">
              <a:latin typeface="Lato Regular" panose="020F0502020204030203" pitchFamily="34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05922" y="1687513"/>
            <a:ext cx="3423561" cy="3423561"/>
          </a:xfrm>
          <a:prstGeom prst="rect">
            <a:avLst/>
          </a:prstGeom>
        </p:spPr>
      </p:pic>
      <p:sp>
        <p:nvSpPr>
          <p:cNvPr id="19" name="V7880701"/>
          <p:cNvSpPr/>
          <p:nvPr/>
        </p:nvSpPr>
        <p:spPr>
          <a:xfrm>
            <a:off x="11839575" y="5324475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V7730501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20" name="Marlow 16"/>
          <p:cNvSpPr/>
          <p:nvPr/>
        </p:nvSpPr>
        <p:spPr>
          <a:xfrm>
            <a:off x="11839575" y="5743575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ru-RU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Блокнот </a:t>
            </a: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VINGA Marlow GRS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21" name="Text 6"/>
          <p:cNvSpPr/>
          <p:nvPr/>
        </p:nvSpPr>
        <p:spPr>
          <a:xfrm>
            <a:off x="11839575" y="6800850"/>
            <a:ext cx="3762375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175"/>
              </a:lnSpc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</a:t>
            </a:r>
            <a:r>
              <a:rPr lang="ru-RU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переработанная бумага, полиэстер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22" name="name_3058"/>
          <p:cNvSpPr/>
          <p:nvPr/>
        </p:nvSpPr>
        <p:spPr>
          <a:xfrm>
            <a:off x="11839575" y="7829550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2 001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 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477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82 1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Group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257300" y="981075"/>
            <a:ext cx="2095500" cy="381819"/>
          </a:xfrm>
          <a:prstGeom prst="rect">
            <a:avLst/>
          </a:prstGeom>
        </p:spPr>
      </p:pic>
      <p:pic>
        <p:nvPicPr>
          <p:cNvPr id="4" name="Frame 26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952500" y="7591425"/>
            <a:ext cx="3819525" cy="1485900"/>
          </a:xfrm>
          <a:prstGeom prst="rect">
            <a:avLst/>
          </a:prstGeom>
        </p:spPr>
      </p:pic>
      <p:sp>
        <p:nvSpPr>
          <p:cNvPr id="5" name="Bosler"/>
          <p:cNvSpPr/>
          <p:nvPr/>
        </p:nvSpPr>
        <p:spPr>
          <a:xfrm>
            <a:off x="1257300" y="4486275"/>
            <a:ext cx="4924425" cy="15240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6000"/>
              </a:lnSpc>
              <a:buNone/>
            </a:pPr>
            <a:r>
              <a:rPr lang="en-US" sz="6000" dirty="0">
                <a:solidFill>
                  <a:srgbClr val="FFFFFF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Коллекция Bosler</a:t>
            </a:r>
            <a:endParaRPr lang="en-US" sz="6000" dirty="0">
              <a:latin typeface="Lato Regular" panose="020F0502020204030203" pitchFamily="34" charset="0"/>
            </a:endParaRPr>
          </a:p>
        </p:txBody>
      </p:sp>
      <p:sp>
        <p:nvSpPr>
          <p:cNvPr id="6" name="Text 1"/>
          <p:cNvSpPr/>
          <p:nvPr/>
        </p:nvSpPr>
        <p:spPr>
          <a:xfrm>
            <a:off x="1238250" y="7686675"/>
            <a:ext cx="3267075" cy="12954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spcAft>
                <a:spcPts val="750"/>
              </a:spcAft>
              <a:buNone/>
            </a:pPr>
            <a:r>
              <a:rPr lang="en-US" sz="1800" dirty="0">
                <a:solidFill>
                  <a:srgbClr val="FFFFFF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Качественные переработанные материалы
Актуальные цвета
Практичность и стиль</a:t>
            </a:r>
            <a:endParaRPr lang="en-US" sz="1800" dirty="0">
              <a:latin typeface="Lato Regular" panose="020F0502020204030203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E0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72 1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Rectangle 17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171575" y="6505575"/>
            <a:ext cx="3743325" cy="18288"/>
          </a:xfrm>
          <a:prstGeom prst="rect">
            <a:avLst/>
          </a:prstGeom>
        </p:spPr>
      </p:pic>
      <p:pic>
        <p:nvPicPr>
          <p:cNvPr id="4" name="Rectangle 17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7267575" y="6505575"/>
            <a:ext cx="3743325" cy="18288"/>
          </a:xfrm>
          <a:prstGeom prst="rect">
            <a:avLst/>
          </a:prstGeom>
        </p:spPr>
      </p:pic>
      <p:pic>
        <p:nvPicPr>
          <p:cNvPr id="5" name="Rectangle 17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3363575" y="6505575"/>
            <a:ext cx="3743325" cy="18288"/>
          </a:xfrm>
          <a:prstGeom prst="rect">
            <a:avLst/>
          </a:prstGeom>
        </p:spPr>
      </p:pic>
      <p:sp>
        <p:nvSpPr>
          <p:cNvPr id="7" name="name_522320"/>
          <p:cNvSpPr/>
          <p:nvPr/>
        </p:nvSpPr>
        <p:spPr>
          <a:xfrm>
            <a:off x="1171575" y="5219700"/>
            <a:ext cx="69532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522320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8" name="Bosler"/>
          <p:cNvSpPr/>
          <p:nvPr/>
        </p:nvSpPr>
        <p:spPr>
          <a:xfrm>
            <a:off x="1171575" y="5638800"/>
            <a:ext cx="313372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Сумка для ноутбука Bosler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9" name="Text 2"/>
          <p:cNvSpPr/>
          <p:nvPr/>
        </p:nvSpPr>
        <p:spPr>
          <a:xfrm>
            <a:off x="1171575" y="6705600"/>
            <a:ext cx="3810000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</a:t>
            </a:r>
            <a:r>
              <a:rPr lang="en-US" sz="1800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переработанный</a:t>
            </a: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 хлопок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10" name="name_6556"/>
          <p:cNvSpPr/>
          <p:nvPr/>
        </p:nvSpPr>
        <p:spPr>
          <a:xfrm>
            <a:off x="1171575" y="8077200"/>
            <a:ext cx="1211017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ru-RU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8 112</a:t>
            </a: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sp>
        <p:nvSpPr>
          <p:cNvPr id="11" name="name_522420"/>
          <p:cNvSpPr/>
          <p:nvPr/>
        </p:nvSpPr>
        <p:spPr>
          <a:xfrm>
            <a:off x="7267575" y="5219700"/>
            <a:ext cx="69532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522420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12" name="Bosler"/>
          <p:cNvSpPr/>
          <p:nvPr/>
        </p:nvSpPr>
        <p:spPr>
          <a:xfrm>
            <a:off x="7267575" y="5638800"/>
            <a:ext cx="313372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Косметичка</a:t>
            </a:r>
            <a:br>
              <a:rPr dirty="0">
                <a:latin typeface="Lato Regular" panose="020F0502020204030203" pitchFamily="34" charset="0"/>
              </a:rPr>
            </a:b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Bosler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13" name="Text 6"/>
          <p:cNvSpPr/>
          <p:nvPr/>
        </p:nvSpPr>
        <p:spPr>
          <a:xfrm>
            <a:off x="7267575" y="6705600"/>
            <a:ext cx="3810000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</a:t>
            </a:r>
            <a:r>
              <a:rPr lang="en-US" sz="1800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переработанный</a:t>
            </a: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 хлопок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14" name="name_2862"/>
          <p:cNvSpPr/>
          <p:nvPr/>
        </p:nvSpPr>
        <p:spPr>
          <a:xfrm>
            <a:off x="7267575" y="8077200"/>
            <a:ext cx="1116571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2 660</a:t>
            </a: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sp>
        <p:nvSpPr>
          <p:cNvPr id="15" name="name_522220"/>
          <p:cNvSpPr/>
          <p:nvPr/>
        </p:nvSpPr>
        <p:spPr>
          <a:xfrm>
            <a:off x="13363575" y="5219700"/>
            <a:ext cx="69532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522220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16" name="Bosler"/>
          <p:cNvSpPr/>
          <p:nvPr/>
        </p:nvSpPr>
        <p:spPr>
          <a:xfrm>
            <a:off x="13363575" y="5638800"/>
            <a:ext cx="313372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Дорожная сумка Bosler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17" name="Text 10"/>
          <p:cNvSpPr/>
          <p:nvPr/>
        </p:nvSpPr>
        <p:spPr>
          <a:xfrm>
            <a:off x="13363575" y="6705600"/>
            <a:ext cx="3810000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</a:t>
            </a:r>
            <a:r>
              <a:rPr lang="en-US" sz="1800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переработанный</a:t>
            </a: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 хлопок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18" name="name_7606"/>
          <p:cNvSpPr/>
          <p:nvPr/>
        </p:nvSpPr>
        <p:spPr>
          <a:xfrm>
            <a:off x="13363575" y="8077200"/>
            <a:ext cx="1125157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ru-RU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9 186</a:t>
            </a: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7214" y="426378"/>
            <a:ext cx="1905000" cy="665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Рисунок 3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915"/>
          <a:stretch>
            <a:fillRect/>
          </a:stretch>
        </p:blipFill>
        <p:spPr>
          <a:xfrm>
            <a:off x="0" y="-18982"/>
            <a:ext cx="9144000" cy="10305982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21" t="43538"/>
          <a:stretch>
            <a:fillRect/>
          </a:stretch>
        </p:blipFill>
        <p:spPr>
          <a:xfrm>
            <a:off x="9143999" y="-14514"/>
            <a:ext cx="9144001" cy="1029607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264229" y="1509486"/>
            <a:ext cx="4615542" cy="72571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Lato Regular" panose="020F0502020204030203" pitchFamily="34" charset="0"/>
              </a:rPr>
              <a:t> </a:t>
            </a:r>
            <a:endParaRPr lang="ru-RU" dirty="0">
              <a:latin typeface="Lato Regular" panose="020F0502020204030203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7214" y="426378"/>
            <a:ext cx="1905000" cy="665363"/>
          </a:xfrm>
          <a:prstGeom prst="rect">
            <a:avLst/>
          </a:prstGeom>
        </p:spPr>
      </p:pic>
      <p:sp>
        <p:nvSpPr>
          <p:cNvPr id="7" name="V7070109"/>
          <p:cNvSpPr/>
          <p:nvPr/>
        </p:nvSpPr>
        <p:spPr>
          <a:xfrm>
            <a:off x="11839575" y="5324475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V7070109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8" name="Marlow"/>
          <p:cNvSpPr/>
          <p:nvPr/>
        </p:nvSpPr>
        <p:spPr>
          <a:xfrm>
            <a:off x="11839575" y="5743575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Дорожная сумка 
Marlow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9" name="Text 2"/>
          <p:cNvSpPr/>
          <p:nvPr/>
        </p:nvSpPr>
        <p:spPr>
          <a:xfrm>
            <a:off x="11839575" y="6800850"/>
            <a:ext cx="3762375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полиэстер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10" name="name_8076"/>
          <p:cNvSpPr/>
          <p:nvPr/>
        </p:nvSpPr>
        <p:spPr>
          <a:xfrm>
            <a:off x="11839575" y="7829550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ru-RU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9 </a:t>
            </a: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781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 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sp>
        <p:nvSpPr>
          <p:cNvPr id="11" name="V7880701"/>
          <p:cNvSpPr/>
          <p:nvPr/>
        </p:nvSpPr>
        <p:spPr>
          <a:xfrm>
            <a:off x="2695575" y="5145881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521020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12" name="Marlow 16"/>
          <p:cNvSpPr/>
          <p:nvPr/>
        </p:nvSpPr>
        <p:spPr>
          <a:xfrm>
            <a:off x="2695575" y="5463779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en-US" sz="2250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Рюкзак</a:t>
            </a: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</a:t>
            </a:r>
            <a:r>
              <a:rPr lang="en-US" sz="2250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Bosler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13" name="Text 6"/>
          <p:cNvSpPr/>
          <p:nvPr/>
        </p:nvSpPr>
        <p:spPr>
          <a:xfrm>
            <a:off x="2695575" y="6521054"/>
            <a:ext cx="3762375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175"/>
              </a:lnSpc>
            </a:pPr>
            <a:r>
              <a:rPr lang="ru-RU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переработанный </a:t>
            </a:r>
            <a:r>
              <a:rPr lang="ru-RU" dirty="0" err="1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канвас</a:t>
            </a:r>
            <a:r>
              <a:rPr lang="ru-RU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,</a:t>
            </a:r>
            <a:r>
              <a:rPr lang="en-US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 </a:t>
            </a:r>
            <a:r>
              <a:rPr lang="ru-RU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полиэстер</a:t>
            </a:r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14" name="name_3058"/>
          <p:cNvSpPr/>
          <p:nvPr/>
        </p:nvSpPr>
        <p:spPr>
          <a:xfrm>
            <a:off x="2695575" y="8107087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ru-RU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7 731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1408229" y="1509485"/>
            <a:ext cx="4615542" cy="72571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Lato Regular" panose="020F0502020204030203" pitchFamily="34" charset="0"/>
              </a:rPr>
              <a:t> </a:t>
            </a:r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17" name="V7880701"/>
          <p:cNvSpPr/>
          <p:nvPr/>
        </p:nvSpPr>
        <p:spPr>
          <a:xfrm>
            <a:off x="11839575" y="5145881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V8200409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18" name="Marlow 16"/>
          <p:cNvSpPr/>
          <p:nvPr/>
        </p:nvSpPr>
        <p:spPr>
          <a:xfrm>
            <a:off x="11839575" y="5463779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ru-RU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Бирка для багажа из композиционной кожи VINGA </a:t>
            </a:r>
            <a:r>
              <a:rPr lang="ru-RU" sz="2250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Bosler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19" name="Text 6"/>
          <p:cNvSpPr/>
          <p:nvPr/>
        </p:nvSpPr>
        <p:spPr>
          <a:xfrm>
            <a:off x="11839575" y="6921104"/>
            <a:ext cx="3762375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175"/>
              </a:lnSpc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</a:t>
            </a:r>
            <a:r>
              <a:rPr lang="ru-RU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переработанный полиэстер, полиуретан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20" name="name_3058"/>
          <p:cNvSpPr/>
          <p:nvPr/>
        </p:nvSpPr>
        <p:spPr>
          <a:xfrm>
            <a:off x="11839575" y="8107087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774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 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pic>
        <p:nvPicPr>
          <p:cNvPr id="23" name="Frame 1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714625" y="5869798"/>
            <a:ext cx="3743325" cy="514350"/>
          </a:xfrm>
          <a:prstGeom prst="rect">
            <a:avLst/>
          </a:prstGeom>
        </p:spPr>
      </p:pic>
      <p:pic>
        <p:nvPicPr>
          <p:cNvPr id="24" name="Frame 1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858625" y="6263879"/>
            <a:ext cx="3743325" cy="51435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5408" y="1696298"/>
            <a:ext cx="3441758" cy="3441758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18607" y="1743270"/>
            <a:ext cx="3394786" cy="3394786"/>
          </a:xfrm>
          <a:prstGeom prst="rect">
            <a:avLst/>
          </a:prstGeom>
        </p:spPr>
      </p:pic>
      <p:sp>
        <p:nvSpPr>
          <p:cNvPr id="35" name="Прямоугольник 34"/>
          <p:cNvSpPr/>
          <p:nvPr/>
        </p:nvSpPr>
        <p:spPr>
          <a:xfrm>
            <a:off x="2704562" y="7313337"/>
            <a:ext cx="1144800" cy="184150"/>
          </a:xfrm>
          <a:prstGeom prst="rect">
            <a:avLst/>
          </a:prstGeom>
          <a:solidFill>
            <a:srgbClr val="3038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4000499" y="7316632"/>
            <a:ext cx="1143001" cy="184150"/>
          </a:xfrm>
          <a:prstGeom prst="rect">
            <a:avLst/>
          </a:prstGeom>
          <a:solidFill>
            <a:srgbClr val="575C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/>
          <p:cNvSpPr/>
          <p:nvPr/>
        </p:nvSpPr>
        <p:spPr>
          <a:xfrm>
            <a:off x="5305425" y="7317425"/>
            <a:ext cx="1143001" cy="184150"/>
          </a:xfrm>
          <a:prstGeom prst="rect">
            <a:avLst/>
          </a:prstGeom>
          <a:solidFill>
            <a:srgbClr val="7871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/>
          <p:cNvSpPr/>
          <p:nvPr/>
        </p:nvSpPr>
        <p:spPr>
          <a:xfrm>
            <a:off x="2704563" y="7625345"/>
            <a:ext cx="1144799" cy="184150"/>
          </a:xfrm>
          <a:prstGeom prst="rect">
            <a:avLst/>
          </a:prstGeom>
          <a:solidFill>
            <a:srgbClr val="B39F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E0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oup 8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6096000" cy="10287000"/>
          </a:xfrm>
          <a:prstGeom prst="rect">
            <a:avLst/>
          </a:prstGeom>
        </p:spPr>
      </p:pic>
      <p:pic>
        <p:nvPicPr>
          <p:cNvPr id="3" name="Group 7" descr="preencode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2192000" y="0"/>
            <a:ext cx="6096000" cy="10287000"/>
          </a:xfrm>
          <a:prstGeom prst="rect">
            <a:avLst/>
          </a:prstGeom>
        </p:spPr>
      </p:pic>
      <p:pic>
        <p:nvPicPr>
          <p:cNvPr id="4" name="Group 9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096000" y="0"/>
            <a:ext cx="6096000" cy="10287000"/>
          </a:xfrm>
          <a:prstGeom prst="rect">
            <a:avLst/>
          </a:prstGeom>
        </p:spPr>
      </p:pic>
      <p:sp>
        <p:nvSpPr>
          <p:cNvPr id="6" name="V1690102"/>
          <p:cNvSpPr/>
          <p:nvPr/>
        </p:nvSpPr>
        <p:spPr>
          <a:xfrm>
            <a:off x="1181100" y="5229225"/>
            <a:ext cx="933450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V762009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7" name="- Bosler"/>
          <p:cNvSpPr/>
          <p:nvPr/>
        </p:nvSpPr>
        <p:spPr>
          <a:xfrm>
            <a:off x="1181100" y="5610225"/>
            <a:ext cx="313372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Сумка-тоут Bosler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8" name="Text 2"/>
          <p:cNvSpPr/>
          <p:nvPr/>
        </p:nvSpPr>
        <p:spPr>
          <a:xfrm>
            <a:off x="1181100" y="6315075"/>
            <a:ext cx="3876675" cy="5524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</a:t>
            </a:r>
            <a:r>
              <a:rPr lang="en-US" sz="1800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переработанный</a:t>
            </a: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 канвас, 
полиэстер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9" name="name_6421"/>
          <p:cNvSpPr/>
          <p:nvPr/>
        </p:nvSpPr>
        <p:spPr>
          <a:xfrm>
            <a:off x="1181100" y="7967662"/>
            <a:ext cx="1111163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7 004</a:t>
            </a: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sp>
        <p:nvSpPr>
          <p:cNvPr id="10" name="V1690102"/>
          <p:cNvSpPr/>
          <p:nvPr/>
        </p:nvSpPr>
        <p:spPr>
          <a:xfrm>
            <a:off x="13373100" y="5229225"/>
            <a:ext cx="933450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V1690102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11" name="Bosler"/>
          <p:cNvSpPr/>
          <p:nvPr/>
        </p:nvSpPr>
        <p:spPr>
          <a:xfrm>
            <a:off x="13373100" y="5610225"/>
            <a:ext cx="313372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Ручка Bosler 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12" name="Text 6"/>
          <p:cNvSpPr/>
          <p:nvPr/>
        </p:nvSpPr>
        <p:spPr>
          <a:xfrm>
            <a:off x="13373100" y="6315075"/>
            <a:ext cx="3009900" cy="5524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переработанная 
нержавеющая сталь, латунь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13" name="name_835"/>
          <p:cNvSpPr/>
          <p:nvPr/>
        </p:nvSpPr>
        <p:spPr>
          <a:xfrm>
            <a:off x="13373100" y="7153275"/>
            <a:ext cx="1141390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987 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sp>
        <p:nvSpPr>
          <p:cNvPr id="14" name="V773309"/>
          <p:cNvSpPr/>
          <p:nvPr/>
        </p:nvSpPr>
        <p:spPr>
          <a:xfrm>
            <a:off x="7277100" y="5229225"/>
            <a:ext cx="8286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V773309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15" name="Bosler"/>
          <p:cNvSpPr/>
          <p:nvPr/>
        </p:nvSpPr>
        <p:spPr>
          <a:xfrm>
            <a:off x="7277100" y="5610225"/>
            <a:ext cx="313372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Блокнот Bosler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16" name="Text 10"/>
          <p:cNvSpPr/>
          <p:nvPr/>
        </p:nvSpPr>
        <p:spPr>
          <a:xfrm>
            <a:off x="7277100" y="6315075"/>
            <a:ext cx="2743200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канвас, бумага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17" name="name_1176"/>
          <p:cNvSpPr/>
          <p:nvPr/>
        </p:nvSpPr>
        <p:spPr>
          <a:xfrm>
            <a:off x="7277099" y="7967662"/>
            <a:ext cx="1111163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1 334</a:t>
            </a: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7214" y="426378"/>
            <a:ext cx="1905000" cy="665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2" t="4403" r="44066" b="35584"/>
          <a:stretch>
            <a:fillRect/>
          </a:stretch>
        </p:blipFill>
        <p:spPr>
          <a:xfrm>
            <a:off x="12162971" y="0"/>
            <a:ext cx="6125030" cy="10287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86" t="26071" r="428" b="23341"/>
          <a:stretch>
            <a:fillRect/>
          </a:stretch>
        </p:blipFill>
        <p:spPr>
          <a:xfrm>
            <a:off x="-474" y="0"/>
            <a:ext cx="12177960" cy="10287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736600" y="1509486"/>
            <a:ext cx="4615542" cy="72571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Lato Regular" panose="020F0502020204030203" pitchFamily="34" charset="0"/>
              </a:rPr>
              <a:t> </a:t>
            </a:r>
            <a:endParaRPr lang="ru-RU" dirty="0">
              <a:latin typeface="Lato Regular" panose="020F0502020204030203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7214" y="426378"/>
            <a:ext cx="1905000" cy="665363"/>
          </a:xfrm>
          <a:prstGeom prst="rect">
            <a:avLst/>
          </a:prstGeom>
        </p:spPr>
      </p:pic>
      <p:sp>
        <p:nvSpPr>
          <p:cNvPr id="7" name="V7070109"/>
          <p:cNvSpPr/>
          <p:nvPr/>
        </p:nvSpPr>
        <p:spPr>
          <a:xfrm>
            <a:off x="13363575" y="5324475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V7070109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8" name="Marlow"/>
          <p:cNvSpPr/>
          <p:nvPr/>
        </p:nvSpPr>
        <p:spPr>
          <a:xfrm>
            <a:off x="13363575" y="5743575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Дорожная сумка 
Marlow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9" name="Text 2"/>
          <p:cNvSpPr/>
          <p:nvPr/>
        </p:nvSpPr>
        <p:spPr>
          <a:xfrm>
            <a:off x="13363575" y="6800850"/>
            <a:ext cx="3762375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полиэстер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10" name="name_8076"/>
          <p:cNvSpPr/>
          <p:nvPr/>
        </p:nvSpPr>
        <p:spPr>
          <a:xfrm>
            <a:off x="13363575" y="7829550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ru-RU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9 </a:t>
            </a: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781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 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sp>
        <p:nvSpPr>
          <p:cNvPr id="11" name="V7880701"/>
          <p:cNvSpPr/>
          <p:nvPr/>
        </p:nvSpPr>
        <p:spPr>
          <a:xfrm>
            <a:off x="1167946" y="5145881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V7880419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12" name="Marlow 16"/>
          <p:cNvSpPr/>
          <p:nvPr/>
        </p:nvSpPr>
        <p:spPr>
          <a:xfrm>
            <a:off x="1167946" y="5463779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ru-RU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Чехол для ноутбука VINGA </a:t>
            </a:r>
            <a:r>
              <a:rPr lang="ru-RU" sz="2250" dirty="0" err="1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Bosler</a:t>
            </a:r>
            <a:r>
              <a:rPr lang="ru-RU" sz="225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, </a:t>
            </a:r>
            <a:r>
              <a:rPr lang="ru-RU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16’’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13" name="Text 6"/>
          <p:cNvSpPr/>
          <p:nvPr/>
        </p:nvSpPr>
        <p:spPr>
          <a:xfrm>
            <a:off x="1167946" y="6521054"/>
            <a:ext cx="3762375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175"/>
              </a:lnSpc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</a:t>
            </a:r>
            <a:r>
              <a:rPr lang="ru-RU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переработанный </a:t>
            </a:r>
            <a:r>
              <a:rPr lang="ru-RU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канвас</a:t>
            </a:r>
            <a:r>
              <a:rPr lang="ru-RU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, полиэстер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14" name="name_3058"/>
          <p:cNvSpPr/>
          <p:nvPr/>
        </p:nvSpPr>
        <p:spPr>
          <a:xfrm>
            <a:off x="1167946" y="8107087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2 933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 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2932229" y="1509485"/>
            <a:ext cx="4615542" cy="72571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Lato Regular" panose="020F0502020204030203" pitchFamily="34" charset="0"/>
              </a:rPr>
              <a:t> </a:t>
            </a:r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17" name="V7880701"/>
          <p:cNvSpPr/>
          <p:nvPr/>
        </p:nvSpPr>
        <p:spPr>
          <a:xfrm>
            <a:off x="13363575" y="5145881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V8200509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18" name="Marlow 16"/>
          <p:cNvSpPr/>
          <p:nvPr/>
        </p:nvSpPr>
        <p:spPr>
          <a:xfrm>
            <a:off x="13363575" y="5463779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ru-RU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Обложка для паспорта VINGA </a:t>
            </a:r>
            <a:r>
              <a:rPr lang="ru-RU" sz="2250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Bosler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19" name="Text 6"/>
          <p:cNvSpPr/>
          <p:nvPr/>
        </p:nvSpPr>
        <p:spPr>
          <a:xfrm>
            <a:off x="13363575" y="6521054"/>
            <a:ext cx="3762375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175"/>
              </a:lnSpc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</a:t>
            </a:r>
            <a:r>
              <a:rPr lang="ru-RU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переработанный полиэстер, полиуретан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20" name="name_3058"/>
          <p:cNvSpPr/>
          <p:nvPr/>
        </p:nvSpPr>
        <p:spPr>
          <a:xfrm>
            <a:off x="13363575" y="8107087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1 446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 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4564" y="1687513"/>
            <a:ext cx="3446462" cy="3446462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23232" y="1687513"/>
            <a:ext cx="3443968" cy="3443968"/>
          </a:xfrm>
          <a:prstGeom prst="rect">
            <a:avLst/>
          </a:prstGeom>
        </p:spPr>
      </p:pic>
      <p:pic>
        <p:nvPicPr>
          <p:cNvPr id="23" name="Frame 11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86996" y="5869798"/>
            <a:ext cx="3743325" cy="514350"/>
          </a:xfrm>
          <a:prstGeom prst="rect">
            <a:avLst/>
          </a:prstGeom>
        </p:spPr>
      </p:pic>
      <p:pic>
        <p:nvPicPr>
          <p:cNvPr id="24" name="Frame 11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3382625" y="5863829"/>
            <a:ext cx="3743325" cy="514350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36" t="33373" r="22272" b="47412"/>
          <a:stretch>
            <a:fillRect/>
          </a:stretch>
        </p:blipFill>
        <p:spPr>
          <a:xfrm>
            <a:off x="1177470" y="7316512"/>
            <a:ext cx="1133475" cy="180975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92" t="53737" r="36182" b="42119"/>
          <a:stretch>
            <a:fillRect/>
          </a:stretch>
        </p:blipFill>
        <p:spPr>
          <a:xfrm>
            <a:off x="2472871" y="7313337"/>
            <a:ext cx="1143000" cy="171450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54" t="36232" r="39861" b="59727"/>
          <a:stretch>
            <a:fillRect/>
          </a:stretch>
        </p:blipFill>
        <p:spPr>
          <a:xfrm>
            <a:off x="3780971" y="7306987"/>
            <a:ext cx="1143000" cy="184150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23" t="36642" r="36537" b="58408"/>
          <a:stretch>
            <a:fillRect/>
          </a:stretch>
        </p:blipFill>
        <p:spPr>
          <a:xfrm>
            <a:off x="1176934" y="7623693"/>
            <a:ext cx="1124487" cy="189058"/>
          </a:xfrm>
          <a:prstGeom prst="rect">
            <a:avLst/>
          </a:prstGeom>
        </p:spPr>
      </p:pic>
      <p:sp>
        <p:nvSpPr>
          <p:cNvPr id="29" name="Прямоугольник 28"/>
          <p:cNvSpPr/>
          <p:nvPr/>
        </p:nvSpPr>
        <p:spPr>
          <a:xfrm>
            <a:off x="6846209" y="1509486"/>
            <a:ext cx="4615542" cy="72571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Lato Regular" panose="020F0502020204030203" pitchFamily="34" charset="0"/>
              </a:rPr>
              <a:t> </a:t>
            </a:r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30" name="V7880701"/>
          <p:cNvSpPr/>
          <p:nvPr/>
        </p:nvSpPr>
        <p:spPr>
          <a:xfrm>
            <a:off x="7277555" y="5145881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V7880301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31" name="Marlow 16"/>
          <p:cNvSpPr/>
          <p:nvPr/>
        </p:nvSpPr>
        <p:spPr>
          <a:xfrm>
            <a:off x="7277555" y="5463779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ru-RU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Чехол для ноутбука VINGA </a:t>
            </a:r>
            <a:r>
              <a:rPr lang="ru-RU" sz="2250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Bosler</a:t>
            </a:r>
            <a:r>
              <a:rPr lang="ru-RU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, 1</a:t>
            </a: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4</a:t>
            </a:r>
            <a:r>
              <a:rPr lang="ru-RU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’’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32" name="Text 6"/>
          <p:cNvSpPr/>
          <p:nvPr/>
        </p:nvSpPr>
        <p:spPr>
          <a:xfrm>
            <a:off x="7277555" y="6521054"/>
            <a:ext cx="3762375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175"/>
              </a:lnSpc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</a:t>
            </a:r>
            <a:r>
              <a:rPr lang="ru-RU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переработанный </a:t>
            </a:r>
            <a:r>
              <a:rPr lang="ru-RU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канвас</a:t>
            </a:r>
            <a:r>
              <a:rPr lang="ru-RU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, полиэстер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33" name="name_3058"/>
          <p:cNvSpPr/>
          <p:nvPr/>
        </p:nvSpPr>
        <p:spPr>
          <a:xfrm>
            <a:off x="7277555" y="8107087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2 557 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pic>
        <p:nvPicPr>
          <p:cNvPr id="35" name="Frame 11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7296605" y="5869798"/>
            <a:ext cx="3743325" cy="514350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36" t="33373" r="22272" b="47412"/>
          <a:stretch>
            <a:fillRect/>
          </a:stretch>
        </p:blipFill>
        <p:spPr>
          <a:xfrm>
            <a:off x="7287079" y="7316512"/>
            <a:ext cx="1133475" cy="180975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92" t="53737" r="36182" b="42119"/>
          <a:stretch>
            <a:fillRect/>
          </a:stretch>
        </p:blipFill>
        <p:spPr>
          <a:xfrm>
            <a:off x="8582480" y="7313337"/>
            <a:ext cx="1143000" cy="171450"/>
          </a:xfrm>
          <a:prstGeom prst="rect">
            <a:avLst/>
          </a:prstGeom>
        </p:spPr>
      </p:pic>
      <p:pic>
        <p:nvPicPr>
          <p:cNvPr id="38" name="Рисунок 37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54" t="36232" r="39861" b="59727"/>
          <a:stretch>
            <a:fillRect/>
          </a:stretch>
        </p:blipFill>
        <p:spPr>
          <a:xfrm>
            <a:off x="9890580" y="7306987"/>
            <a:ext cx="1143000" cy="184150"/>
          </a:xfrm>
          <a:prstGeom prst="rect">
            <a:avLst/>
          </a:prstGeom>
        </p:spPr>
      </p:pic>
      <p:pic>
        <p:nvPicPr>
          <p:cNvPr id="39" name="Рисунок 38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23" t="36642" r="36537" b="58408"/>
          <a:stretch>
            <a:fillRect/>
          </a:stretch>
        </p:blipFill>
        <p:spPr>
          <a:xfrm>
            <a:off x="7286543" y="7623693"/>
            <a:ext cx="1124487" cy="18905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56" t="-2918" r="-1112" b="451"/>
          <a:stretch>
            <a:fillRect/>
          </a:stretch>
        </p:blipFill>
        <p:spPr>
          <a:xfrm>
            <a:off x="7497196" y="1836796"/>
            <a:ext cx="3293608" cy="32936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E0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oup 8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6096000" y="0"/>
            <a:ext cx="6096000" cy="10287000"/>
          </a:xfrm>
          <a:prstGeom prst="rect">
            <a:avLst/>
          </a:prstGeom>
        </p:spPr>
      </p:pic>
      <p:pic>
        <p:nvPicPr>
          <p:cNvPr id="3" name="Group 7" descr="preencode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2192000" y="0"/>
            <a:ext cx="6096000" cy="10287000"/>
          </a:xfrm>
          <a:prstGeom prst="rect">
            <a:avLst/>
          </a:prstGeom>
        </p:spPr>
      </p:pic>
      <p:pic>
        <p:nvPicPr>
          <p:cNvPr id="4" name="Group 9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6096000" cy="10287000"/>
          </a:xfrm>
          <a:prstGeom prst="rect">
            <a:avLst/>
          </a:prstGeom>
        </p:spPr>
      </p:pic>
      <p:sp>
        <p:nvSpPr>
          <p:cNvPr id="6" name="V453039"/>
          <p:cNvSpPr/>
          <p:nvPr/>
        </p:nvSpPr>
        <p:spPr>
          <a:xfrm>
            <a:off x="7277100" y="5229225"/>
            <a:ext cx="8286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V453039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7" name="Bosler"/>
          <p:cNvSpPr/>
          <p:nvPr/>
        </p:nvSpPr>
        <p:spPr>
          <a:xfrm>
            <a:off x="7277100" y="5610225"/>
            <a:ext cx="313372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Бейсболка Bosler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8" name="Text 2"/>
          <p:cNvSpPr/>
          <p:nvPr/>
        </p:nvSpPr>
        <p:spPr>
          <a:xfrm>
            <a:off x="7277100" y="6315075"/>
            <a:ext cx="3933825" cy="5524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</a:t>
            </a:r>
            <a:r>
              <a:rPr lang="en-US" sz="1800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переработанный</a:t>
            </a: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 хлопок, 
полиэстер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9" name="name_1176"/>
          <p:cNvSpPr/>
          <p:nvPr/>
        </p:nvSpPr>
        <p:spPr>
          <a:xfrm>
            <a:off x="7277100" y="7967662"/>
            <a:ext cx="1228073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1 703</a:t>
            </a: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sp>
        <p:nvSpPr>
          <p:cNvPr id="10" name="V850009"/>
          <p:cNvSpPr/>
          <p:nvPr/>
        </p:nvSpPr>
        <p:spPr>
          <a:xfrm>
            <a:off x="13373100" y="5229225"/>
            <a:ext cx="8286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V850009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11" name="Bosler"/>
          <p:cNvSpPr/>
          <p:nvPr/>
        </p:nvSpPr>
        <p:spPr>
          <a:xfrm>
            <a:off x="13373100" y="5610225"/>
            <a:ext cx="313372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Зонт Bosler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12" name="Text 6"/>
          <p:cNvSpPr/>
          <p:nvPr/>
        </p:nvSpPr>
        <p:spPr>
          <a:xfrm>
            <a:off x="13373100" y="6315075"/>
            <a:ext cx="3057525" cy="5524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</a:t>
            </a:r>
            <a:r>
              <a:rPr lang="en-US" sz="1800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переработанный</a:t>
            </a: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
пластик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13" name="name_6766"/>
          <p:cNvSpPr/>
          <p:nvPr/>
        </p:nvSpPr>
        <p:spPr>
          <a:xfrm>
            <a:off x="13373100" y="7962900"/>
            <a:ext cx="1115632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6 </a:t>
            </a: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695 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sp>
        <p:nvSpPr>
          <p:cNvPr id="14" name="V850019"/>
          <p:cNvSpPr/>
          <p:nvPr/>
        </p:nvSpPr>
        <p:spPr>
          <a:xfrm>
            <a:off x="1181100" y="5229225"/>
            <a:ext cx="8286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V850019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15" name="Bosler"/>
          <p:cNvSpPr/>
          <p:nvPr/>
        </p:nvSpPr>
        <p:spPr>
          <a:xfrm>
            <a:off x="1181100" y="5610225"/>
            <a:ext cx="313372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Складной зонт Bosler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16" name="Text 10"/>
          <p:cNvSpPr/>
          <p:nvPr/>
        </p:nvSpPr>
        <p:spPr>
          <a:xfrm>
            <a:off x="1181100" y="6315075"/>
            <a:ext cx="3057525" cy="5524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</a:t>
            </a:r>
            <a:r>
              <a:rPr lang="en-US" sz="1800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переработанный</a:t>
            </a: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
пластик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17" name="name_5064"/>
          <p:cNvSpPr/>
          <p:nvPr/>
        </p:nvSpPr>
        <p:spPr>
          <a:xfrm>
            <a:off x="1181099" y="7967662"/>
            <a:ext cx="1228073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5 997</a:t>
            </a: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7214" y="426378"/>
            <a:ext cx="1905000" cy="665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477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81 1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Rectangle 20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0" y="0"/>
            <a:ext cx="6715125" cy="10287000"/>
          </a:xfrm>
          <a:prstGeom prst="rect">
            <a:avLst/>
          </a:prstGeom>
        </p:spPr>
      </p:pic>
      <p:pic>
        <p:nvPicPr>
          <p:cNvPr id="4" name="Group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257300" y="981075"/>
            <a:ext cx="2095500" cy="381819"/>
          </a:xfrm>
          <a:prstGeom prst="rect">
            <a:avLst/>
          </a:prstGeom>
        </p:spPr>
      </p:pic>
      <p:pic>
        <p:nvPicPr>
          <p:cNvPr id="5" name="Frame 26" descr="preencoded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952500" y="7591425"/>
            <a:ext cx="3419475" cy="1209675"/>
          </a:xfrm>
          <a:prstGeom prst="rect">
            <a:avLst/>
          </a:prstGeom>
        </p:spPr>
      </p:pic>
      <p:sp>
        <p:nvSpPr>
          <p:cNvPr id="6" name="Hunton"/>
          <p:cNvSpPr/>
          <p:nvPr/>
        </p:nvSpPr>
        <p:spPr>
          <a:xfrm>
            <a:off x="1257300" y="4486275"/>
            <a:ext cx="4924425" cy="15240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6000"/>
              </a:lnSpc>
              <a:buNone/>
            </a:pPr>
            <a:r>
              <a:rPr lang="en-US" sz="6000" dirty="0">
                <a:solidFill>
                  <a:srgbClr val="FFFFFF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Коллекция Hunton</a:t>
            </a:r>
            <a:endParaRPr lang="en-US" sz="6000" dirty="0">
              <a:latin typeface="Lato Regular" panose="020F0502020204030203" pitchFamily="34" charset="0"/>
            </a:endParaRPr>
          </a:p>
        </p:txBody>
      </p:sp>
      <p:sp>
        <p:nvSpPr>
          <p:cNvPr id="7" name="Retail  b2b"/>
          <p:cNvSpPr/>
          <p:nvPr/>
        </p:nvSpPr>
        <p:spPr>
          <a:xfrm>
            <a:off x="1238250" y="7686675"/>
            <a:ext cx="2876550" cy="10191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spcAft>
                <a:spcPts val="750"/>
              </a:spcAft>
              <a:buNone/>
            </a:pPr>
            <a:r>
              <a:rPr lang="en-US" sz="1800" dirty="0">
                <a:solidFill>
                  <a:srgbClr val="FFFFFF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Retail в b2b
Высокое качество отделки
Нестареющая классика</a:t>
            </a:r>
            <a:endParaRPr lang="en-US" sz="1800" dirty="0">
              <a:latin typeface="Lato Regular" panose="020F0502020204030203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DCD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77 1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Rectangle 17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171575" y="6672263"/>
            <a:ext cx="3743325" cy="18288"/>
          </a:xfrm>
          <a:prstGeom prst="rect">
            <a:avLst/>
          </a:prstGeom>
        </p:spPr>
      </p:pic>
      <p:pic>
        <p:nvPicPr>
          <p:cNvPr id="4" name="Rectangle 17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7267575" y="6672263"/>
            <a:ext cx="3743325" cy="18288"/>
          </a:xfrm>
          <a:prstGeom prst="rect">
            <a:avLst/>
          </a:prstGeom>
        </p:spPr>
      </p:pic>
      <p:pic>
        <p:nvPicPr>
          <p:cNvPr id="5" name="Rectangle 17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3363575" y="6672263"/>
            <a:ext cx="3743325" cy="18288"/>
          </a:xfrm>
          <a:prstGeom prst="rect">
            <a:avLst/>
          </a:prstGeom>
        </p:spPr>
      </p:pic>
      <p:sp>
        <p:nvSpPr>
          <p:cNvPr id="7" name="name_527019"/>
          <p:cNvSpPr/>
          <p:nvPr/>
        </p:nvSpPr>
        <p:spPr>
          <a:xfrm>
            <a:off x="1171575" y="5386388"/>
            <a:ext cx="69532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526019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8" name="Hunton"/>
          <p:cNvSpPr/>
          <p:nvPr/>
        </p:nvSpPr>
        <p:spPr>
          <a:xfrm>
            <a:off x="1171575" y="5805488"/>
            <a:ext cx="271462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Косметичка Hunton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9" name="Text 2"/>
          <p:cNvSpPr/>
          <p:nvPr/>
        </p:nvSpPr>
        <p:spPr>
          <a:xfrm>
            <a:off x="1171575" y="6872288"/>
            <a:ext cx="2305050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полиэстер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10" name="name_3037"/>
          <p:cNvSpPr/>
          <p:nvPr/>
        </p:nvSpPr>
        <p:spPr>
          <a:xfrm>
            <a:off x="1171575" y="7910512"/>
            <a:ext cx="1037179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3 038 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sp>
        <p:nvSpPr>
          <p:cNvPr id="11" name="name_528119"/>
          <p:cNvSpPr/>
          <p:nvPr/>
        </p:nvSpPr>
        <p:spPr>
          <a:xfrm>
            <a:off x="7267575" y="5386388"/>
            <a:ext cx="69532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528119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12" name="Hunton"/>
          <p:cNvSpPr/>
          <p:nvPr/>
        </p:nvSpPr>
        <p:spPr>
          <a:xfrm>
            <a:off x="7267575" y="5805488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Чехол для ноутбука Hunton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13" name="Text 6"/>
          <p:cNvSpPr/>
          <p:nvPr/>
        </p:nvSpPr>
        <p:spPr>
          <a:xfrm>
            <a:off x="7267575" y="6872288"/>
            <a:ext cx="2305050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полиэстер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14" name="name_2871"/>
          <p:cNvSpPr/>
          <p:nvPr/>
        </p:nvSpPr>
        <p:spPr>
          <a:xfrm>
            <a:off x="7267574" y="7910512"/>
            <a:ext cx="1037181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2 </a:t>
            </a: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763 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sp>
        <p:nvSpPr>
          <p:cNvPr id="15" name="name_522019"/>
          <p:cNvSpPr/>
          <p:nvPr/>
        </p:nvSpPr>
        <p:spPr>
          <a:xfrm>
            <a:off x="13363575" y="5386388"/>
            <a:ext cx="69532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522019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16" name="Hunton"/>
          <p:cNvSpPr/>
          <p:nvPr/>
        </p:nvSpPr>
        <p:spPr>
          <a:xfrm>
            <a:off x="13363575" y="5805488"/>
            <a:ext cx="313372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Дорожная сумка Hunton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17" name="Text 10"/>
          <p:cNvSpPr/>
          <p:nvPr/>
        </p:nvSpPr>
        <p:spPr>
          <a:xfrm>
            <a:off x="13363575" y="6872288"/>
            <a:ext cx="2305050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полиэстер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18" name="name_8112"/>
          <p:cNvSpPr/>
          <p:nvPr/>
        </p:nvSpPr>
        <p:spPr>
          <a:xfrm>
            <a:off x="13363575" y="7910512"/>
            <a:ext cx="1041357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10 005 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7214" y="426378"/>
            <a:ext cx="1905000" cy="665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61" b="4005"/>
          <a:stretch>
            <a:fillRect/>
          </a:stretch>
        </p:blipFill>
        <p:spPr>
          <a:xfrm>
            <a:off x="0" y="-1"/>
            <a:ext cx="18288000" cy="10287001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6841671" y="1509486"/>
            <a:ext cx="4615542" cy="72571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Lato Regular" panose="020F0502020204030203" pitchFamily="34" charset="0"/>
              </a:rPr>
              <a:t> </a:t>
            </a:r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12" name="V7880701"/>
          <p:cNvSpPr/>
          <p:nvPr/>
        </p:nvSpPr>
        <p:spPr>
          <a:xfrm>
            <a:off x="7273017" y="5145881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528020</a:t>
            </a:r>
            <a:endParaRPr lang="en-US" sz="1500" dirty="0">
              <a:latin typeface="Lato Regular" panose="020F0502020204030203" pitchFamily="34" charset="0"/>
            </a:endParaRPr>
          </a:p>
          <a:p>
            <a:pPr>
              <a:lnSpc>
                <a:spcPts val="1800"/>
              </a:lnSpc>
            </a:pP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13" name="Marlow 16"/>
          <p:cNvSpPr/>
          <p:nvPr/>
        </p:nvSpPr>
        <p:spPr>
          <a:xfrm>
            <a:off x="7273017" y="5463779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en-US" sz="2250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Сумка</a:t>
            </a: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</a:t>
            </a:r>
            <a:r>
              <a:rPr lang="en-US" sz="2250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для</a:t>
            </a: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</a:t>
            </a:r>
            <a:r>
              <a:rPr lang="en-US" sz="2250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ноутбука</a:t>
            </a: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</a:t>
            </a:r>
            <a:r>
              <a:rPr lang="en-US" sz="2250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Hunton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15" name="Text 6"/>
          <p:cNvSpPr/>
          <p:nvPr/>
        </p:nvSpPr>
        <p:spPr>
          <a:xfrm>
            <a:off x="7273017" y="6521054"/>
            <a:ext cx="3762375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175"/>
              </a:lnSpc>
            </a:pPr>
            <a:r>
              <a:rPr lang="en-US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</a:t>
            </a:r>
            <a:r>
              <a:rPr lang="en-US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: </a:t>
            </a:r>
            <a:r>
              <a:rPr lang="en-US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полиэстер</a:t>
            </a:r>
            <a:endParaRPr lang="en-US" dirty="0">
              <a:latin typeface="Lato Regular" panose="020F0502020204030203" pitchFamily="34" charset="0"/>
            </a:endParaRPr>
          </a:p>
        </p:txBody>
      </p:sp>
      <p:sp>
        <p:nvSpPr>
          <p:cNvPr id="16" name="name_3058"/>
          <p:cNvSpPr/>
          <p:nvPr/>
        </p:nvSpPr>
        <p:spPr>
          <a:xfrm>
            <a:off x="7273017" y="8107087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6 160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 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pic>
        <p:nvPicPr>
          <p:cNvPr id="17" name="Frame 11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7292067" y="5869798"/>
            <a:ext cx="3743325" cy="51435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7214" y="426378"/>
            <a:ext cx="1905000" cy="66536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4650" y="7402730"/>
            <a:ext cx="2575192" cy="33311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4566" y="1741256"/>
            <a:ext cx="3351276" cy="33512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477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83 1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Group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257300" y="981075"/>
            <a:ext cx="2095500" cy="381819"/>
          </a:xfrm>
          <a:prstGeom prst="rect">
            <a:avLst/>
          </a:prstGeom>
        </p:spPr>
      </p:pic>
      <p:pic>
        <p:nvPicPr>
          <p:cNvPr id="4" name="Frame 35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952500" y="7505700"/>
            <a:ext cx="3810000" cy="1314450"/>
          </a:xfrm>
          <a:prstGeom prst="rect">
            <a:avLst/>
          </a:prstGeom>
        </p:spPr>
      </p:pic>
      <p:sp>
        <p:nvSpPr>
          <p:cNvPr id="5" name="Sortino"/>
          <p:cNvSpPr/>
          <p:nvPr/>
        </p:nvSpPr>
        <p:spPr>
          <a:xfrm>
            <a:off x="1257300" y="4486275"/>
            <a:ext cx="4924425" cy="15240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6000"/>
              </a:lnSpc>
              <a:buNone/>
            </a:pPr>
            <a:r>
              <a:rPr lang="en-US" sz="60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Коллекция Sortino</a:t>
            </a:r>
            <a:endParaRPr lang="en-US" sz="6000" dirty="0">
              <a:latin typeface="Lato Regular" panose="020F0502020204030203" pitchFamily="34" charset="0"/>
            </a:endParaRPr>
          </a:p>
        </p:txBody>
      </p:sp>
      <p:sp>
        <p:nvSpPr>
          <p:cNvPr id="6" name="Text 1"/>
          <p:cNvSpPr/>
          <p:nvPr/>
        </p:nvSpPr>
        <p:spPr>
          <a:xfrm>
            <a:off x="1257300" y="7653337"/>
            <a:ext cx="3524250" cy="10191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spcAft>
                <a:spcPts val="750"/>
              </a:spcAft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Стильный дизайн
Хорошо держит температуру
Качественные материалы</a:t>
            </a:r>
            <a:endParaRPr lang="en-US" sz="1800" dirty="0">
              <a:latin typeface="Lato Regular" panose="020F0502020204030203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2C2C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Группа 20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2" name="Slide 16_9 - 78 1" descr="preencoded.png"/>
            <p:cNvPicPr>
              <a:picLocks noChangeAspect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>
            <a:xfrm>
              <a:off x="0" y="0"/>
              <a:ext cx="18288000" cy="10287000"/>
            </a:xfrm>
            <a:prstGeom prst="rect">
              <a:avLst/>
            </a:prstGeom>
          </p:spPr>
        </p:pic>
        <p:sp>
          <p:nvSpPr>
            <p:cNvPr id="6" name="Прямоугольник 5"/>
            <p:cNvSpPr/>
            <p:nvPr/>
          </p:nvSpPr>
          <p:spPr>
            <a:xfrm>
              <a:off x="13363574" y="7366000"/>
              <a:ext cx="3844926" cy="3429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3" name="Rectangle 17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171575" y="6677025"/>
            <a:ext cx="3743325" cy="18288"/>
          </a:xfrm>
          <a:prstGeom prst="rect">
            <a:avLst/>
          </a:prstGeom>
        </p:spPr>
      </p:pic>
      <p:pic>
        <p:nvPicPr>
          <p:cNvPr id="4" name="Rectangle 17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7267575" y="6677025"/>
            <a:ext cx="3743325" cy="18288"/>
          </a:xfrm>
          <a:prstGeom prst="rect">
            <a:avLst/>
          </a:prstGeom>
        </p:spPr>
      </p:pic>
      <p:pic>
        <p:nvPicPr>
          <p:cNvPr id="5" name="Rectangle 17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3363575" y="6677025"/>
            <a:ext cx="3743325" cy="18288"/>
          </a:xfrm>
          <a:prstGeom prst="rect">
            <a:avLst/>
          </a:prstGeom>
        </p:spPr>
      </p:pic>
      <p:sp>
        <p:nvSpPr>
          <p:cNvPr id="7" name="name_52103"/>
          <p:cNvSpPr/>
          <p:nvPr/>
        </p:nvSpPr>
        <p:spPr>
          <a:xfrm>
            <a:off x="1171575" y="5391150"/>
            <a:ext cx="590550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52103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8" name="- Sortino"/>
          <p:cNvSpPr/>
          <p:nvPr/>
        </p:nvSpPr>
        <p:spPr>
          <a:xfrm>
            <a:off x="1171575" y="5810250"/>
            <a:ext cx="313372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Рюкзак-холодильник Sortino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9" name="rPET"/>
          <p:cNvSpPr/>
          <p:nvPr/>
        </p:nvSpPr>
        <p:spPr>
          <a:xfrm>
            <a:off x="1171575" y="6877050"/>
            <a:ext cx="1685925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rPET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10" name="name_5331"/>
          <p:cNvSpPr/>
          <p:nvPr/>
        </p:nvSpPr>
        <p:spPr>
          <a:xfrm>
            <a:off x="1171574" y="7915275"/>
            <a:ext cx="119974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6 160</a:t>
            </a: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sp>
        <p:nvSpPr>
          <p:cNvPr id="11" name="name_515003"/>
          <p:cNvSpPr/>
          <p:nvPr/>
        </p:nvSpPr>
        <p:spPr>
          <a:xfrm>
            <a:off x="7267575" y="5391150"/>
            <a:ext cx="69532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515003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12" name="- Sortino"/>
          <p:cNvSpPr/>
          <p:nvPr/>
        </p:nvSpPr>
        <p:spPr>
          <a:xfrm>
            <a:off x="7267575" y="5810250"/>
            <a:ext cx="313372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Городская сумка-холодильник Sortino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13" name="rPET"/>
          <p:cNvSpPr/>
          <p:nvPr/>
        </p:nvSpPr>
        <p:spPr>
          <a:xfrm>
            <a:off x="7267575" y="6877050"/>
            <a:ext cx="1685925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rPET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14" name="name_4094"/>
          <p:cNvSpPr/>
          <p:nvPr/>
        </p:nvSpPr>
        <p:spPr>
          <a:xfrm>
            <a:off x="7267574" y="7915275"/>
            <a:ext cx="119974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4 626</a:t>
            </a: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sp>
        <p:nvSpPr>
          <p:cNvPr id="15" name="name_51203"/>
          <p:cNvSpPr/>
          <p:nvPr/>
        </p:nvSpPr>
        <p:spPr>
          <a:xfrm>
            <a:off x="13363575" y="5391150"/>
            <a:ext cx="590550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51203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16" name="- Sortino"/>
          <p:cNvSpPr/>
          <p:nvPr/>
        </p:nvSpPr>
        <p:spPr>
          <a:xfrm>
            <a:off x="13363575" y="5810250"/>
            <a:ext cx="313372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Сумка-холодильник Sortino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17" name="rPET"/>
          <p:cNvSpPr/>
          <p:nvPr/>
        </p:nvSpPr>
        <p:spPr>
          <a:xfrm>
            <a:off x="13363575" y="6877050"/>
            <a:ext cx="1685925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rPET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18" name="name_4625"/>
          <p:cNvSpPr/>
          <p:nvPr/>
        </p:nvSpPr>
        <p:spPr>
          <a:xfrm>
            <a:off x="13363574" y="7915275"/>
            <a:ext cx="1176673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ru-RU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5 904</a:t>
            </a: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7214" y="426378"/>
            <a:ext cx="1905000" cy="665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Группа 15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2" name="Slide 16_9 - 86 1" descr="preencoded.png"/>
            <p:cNvPicPr>
              <a:picLocks noChangeAspect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>
            <a:xfrm>
              <a:off x="0" y="0"/>
              <a:ext cx="18288000" cy="10287000"/>
            </a:xfrm>
            <a:prstGeom prst="rect">
              <a:avLst/>
            </a:prstGeom>
          </p:spPr>
        </p:pic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74512" y="1651000"/>
              <a:ext cx="3492500" cy="3492500"/>
            </a:xfrm>
            <a:prstGeom prst="rect">
              <a:avLst/>
            </a:prstGeom>
          </p:spPr>
        </p:pic>
        <p:sp>
          <p:nvSpPr>
            <p:cNvPr id="15" name="Прямоугольник 14"/>
            <p:cNvSpPr/>
            <p:nvPr/>
          </p:nvSpPr>
          <p:spPr>
            <a:xfrm>
              <a:off x="11734800" y="7366000"/>
              <a:ext cx="3857625" cy="381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3" name="Rectangle 17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695575" y="6648450"/>
            <a:ext cx="3743325" cy="18288"/>
          </a:xfrm>
          <a:prstGeom prst="rect">
            <a:avLst/>
          </a:prstGeom>
        </p:spPr>
      </p:pic>
      <p:pic>
        <p:nvPicPr>
          <p:cNvPr id="4" name="Rectangle 17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1849100" y="6648450"/>
            <a:ext cx="3743325" cy="18288"/>
          </a:xfrm>
          <a:prstGeom prst="rect">
            <a:avLst/>
          </a:prstGeom>
        </p:spPr>
      </p:pic>
      <p:sp>
        <p:nvSpPr>
          <p:cNvPr id="6" name="name_51102"/>
          <p:cNvSpPr/>
          <p:nvPr/>
        </p:nvSpPr>
        <p:spPr>
          <a:xfrm>
            <a:off x="2695575" y="5362575"/>
            <a:ext cx="590550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51102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7" name="- Sortino"/>
          <p:cNvSpPr/>
          <p:nvPr/>
        </p:nvSpPr>
        <p:spPr>
          <a:xfrm>
            <a:off x="2695575" y="5781675"/>
            <a:ext cx="313372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Рюкзак-холодильник Sortino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8" name="RPET"/>
          <p:cNvSpPr/>
          <p:nvPr/>
        </p:nvSpPr>
        <p:spPr>
          <a:xfrm>
            <a:off x="2695575" y="6848475"/>
            <a:ext cx="1743075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RPET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9" name="name_4978"/>
          <p:cNvSpPr/>
          <p:nvPr/>
        </p:nvSpPr>
        <p:spPr>
          <a:xfrm>
            <a:off x="2695574" y="7943850"/>
            <a:ext cx="107793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ru-RU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6 160</a:t>
            </a: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sp>
        <p:nvSpPr>
          <p:cNvPr id="10" name="name_51342"/>
          <p:cNvSpPr/>
          <p:nvPr/>
        </p:nvSpPr>
        <p:spPr>
          <a:xfrm>
            <a:off x="11849100" y="5362575"/>
            <a:ext cx="590550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51343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11" name="- Sortino"/>
          <p:cNvSpPr/>
          <p:nvPr/>
        </p:nvSpPr>
        <p:spPr>
          <a:xfrm>
            <a:off x="11849100" y="5781675"/>
            <a:ext cx="313372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Сумка-холодильник Sortino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12" name="RPET"/>
          <p:cNvSpPr/>
          <p:nvPr/>
        </p:nvSpPr>
        <p:spPr>
          <a:xfrm>
            <a:off x="11849100" y="6848475"/>
            <a:ext cx="1743075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RPET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13" name="name_3375"/>
          <p:cNvSpPr/>
          <p:nvPr/>
        </p:nvSpPr>
        <p:spPr>
          <a:xfrm>
            <a:off x="11849100" y="7943850"/>
            <a:ext cx="1090286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4 235</a:t>
            </a: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7214" y="426378"/>
            <a:ext cx="1905000" cy="665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2C2C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79 1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Rectangle 17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171575" y="6677025"/>
            <a:ext cx="3743325" cy="18288"/>
          </a:xfrm>
          <a:prstGeom prst="rect">
            <a:avLst/>
          </a:prstGeom>
        </p:spPr>
      </p:pic>
      <p:pic>
        <p:nvPicPr>
          <p:cNvPr id="4" name="Rectangle 17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7267575" y="6677025"/>
            <a:ext cx="3743325" cy="18288"/>
          </a:xfrm>
          <a:prstGeom prst="rect">
            <a:avLst/>
          </a:prstGeom>
        </p:spPr>
      </p:pic>
      <p:pic>
        <p:nvPicPr>
          <p:cNvPr id="5" name="Rectangle 17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3363575" y="6677025"/>
            <a:ext cx="3743325" cy="18288"/>
          </a:xfrm>
          <a:prstGeom prst="rect">
            <a:avLst/>
          </a:prstGeom>
        </p:spPr>
      </p:pic>
      <p:sp>
        <p:nvSpPr>
          <p:cNvPr id="7" name="name_51321"/>
          <p:cNvSpPr/>
          <p:nvPr/>
        </p:nvSpPr>
        <p:spPr>
          <a:xfrm>
            <a:off x="1171575" y="5391150"/>
            <a:ext cx="590550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51321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8" name="- Sortino"/>
          <p:cNvSpPr/>
          <p:nvPr/>
        </p:nvSpPr>
        <p:spPr>
          <a:xfrm>
            <a:off x="1171575" y="5810250"/>
            <a:ext cx="313372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Сумка-холодильник Sortino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9" name="rPET"/>
          <p:cNvSpPr/>
          <p:nvPr/>
        </p:nvSpPr>
        <p:spPr>
          <a:xfrm>
            <a:off x="1171575" y="6877050"/>
            <a:ext cx="1685925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rPET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10" name="name_2844"/>
          <p:cNvSpPr/>
          <p:nvPr/>
        </p:nvSpPr>
        <p:spPr>
          <a:xfrm>
            <a:off x="1171574" y="7915275"/>
            <a:ext cx="1202431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ru-RU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3 315</a:t>
            </a: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sp>
        <p:nvSpPr>
          <p:cNvPr id="11" name="name_51311"/>
          <p:cNvSpPr/>
          <p:nvPr/>
        </p:nvSpPr>
        <p:spPr>
          <a:xfrm>
            <a:off x="7267575" y="5391150"/>
            <a:ext cx="590550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51311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12" name="- Sortino"/>
          <p:cNvSpPr/>
          <p:nvPr/>
        </p:nvSpPr>
        <p:spPr>
          <a:xfrm>
            <a:off x="7267575" y="5810250"/>
            <a:ext cx="313372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Большая сумка-холодильник Sortino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13" name="rPET"/>
          <p:cNvSpPr/>
          <p:nvPr/>
        </p:nvSpPr>
        <p:spPr>
          <a:xfrm>
            <a:off x="7267575" y="6877050"/>
            <a:ext cx="1685925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rPET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14" name="name_4447"/>
          <p:cNvSpPr/>
          <p:nvPr/>
        </p:nvSpPr>
        <p:spPr>
          <a:xfrm>
            <a:off x="7267575" y="7915275"/>
            <a:ext cx="116706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ru-RU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5 602</a:t>
            </a: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sp>
        <p:nvSpPr>
          <p:cNvPr id="15" name="name_519001"/>
          <p:cNvSpPr/>
          <p:nvPr/>
        </p:nvSpPr>
        <p:spPr>
          <a:xfrm>
            <a:off x="13363575" y="5391150"/>
            <a:ext cx="69532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519001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16" name="- Sortino"/>
          <p:cNvSpPr/>
          <p:nvPr/>
        </p:nvSpPr>
        <p:spPr>
          <a:xfrm>
            <a:off x="13363575" y="5810250"/>
            <a:ext cx="313372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Велосипедная сумка-холодильник Sortino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17" name="rPET"/>
          <p:cNvSpPr/>
          <p:nvPr/>
        </p:nvSpPr>
        <p:spPr>
          <a:xfrm>
            <a:off x="13363575" y="6877050"/>
            <a:ext cx="1685925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rPET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18" name="name_3553"/>
          <p:cNvSpPr/>
          <p:nvPr/>
        </p:nvSpPr>
        <p:spPr>
          <a:xfrm>
            <a:off x="13363574" y="7915275"/>
            <a:ext cx="1202431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3 408</a:t>
            </a: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7214" y="426378"/>
            <a:ext cx="1905000" cy="665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87 1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Rectangle 17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2695575" y="6677025"/>
            <a:ext cx="3743325" cy="18288"/>
          </a:xfrm>
          <a:prstGeom prst="rect">
            <a:avLst/>
          </a:prstGeom>
        </p:spPr>
      </p:pic>
      <p:pic>
        <p:nvPicPr>
          <p:cNvPr id="4" name="Rectangle 17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1839575" y="6677025"/>
            <a:ext cx="3743325" cy="18288"/>
          </a:xfrm>
          <a:prstGeom prst="rect">
            <a:avLst/>
          </a:prstGeom>
        </p:spPr>
      </p:pic>
      <p:sp>
        <p:nvSpPr>
          <p:cNvPr id="6" name="name_51331"/>
          <p:cNvSpPr/>
          <p:nvPr/>
        </p:nvSpPr>
        <p:spPr>
          <a:xfrm>
            <a:off x="2695575" y="5391150"/>
            <a:ext cx="590550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51331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7" name="Sortino"/>
          <p:cNvSpPr/>
          <p:nvPr/>
        </p:nvSpPr>
        <p:spPr>
          <a:xfrm>
            <a:off x="2695575" y="5810250"/>
            <a:ext cx="313372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Пляжная сумка Sortino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8" name="rPET"/>
          <p:cNvSpPr/>
          <p:nvPr/>
        </p:nvSpPr>
        <p:spPr>
          <a:xfrm>
            <a:off x="2695575" y="6877050"/>
            <a:ext cx="1685925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rPET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9" name="name_2844"/>
          <p:cNvSpPr/>
          <p:nvPr/>
        </p:nvSpPr>
        <p:spPr>
          <a:xfrm>
            <a:off x="2695574" y="7915275"/>
            <a:ext cx="119384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ru-RU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3 496</a:t>
            </a: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sp>
        <p:nvSpPr>
          <p:cNvPr id="10" name="name_518001"/>
          <p:cNvSpPr/>
          <p:nvPr/>
        </p:nvSpPr>
        <p:spPr>
          <a:xfrm>
            <a:off x="11839575" y="5391150"/>
            <a:ext cx="69532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518001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11" name="- Sortino"/>
          <p:cNvSpPr/>
          <p:nvPr/>
        </p:nvSpPr>
        <p:spPr>
          <a:xfrm>
            <a:off x="11839575" y="5810250"/>
            <a:ext cx="401002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Велосипедная</a:t>
            </a:r>
            <a:br>
              <a:rPr dirty="0">
                <a:latin typeface="Lato Regular" panose="020F0502020204030203" pitchFamily="34" charset="0"/>
              </a:rPr>
            </a:b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сумка-холодильник Sortino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12" name="rPET"/>
          <p:cNvSpPr/>
          <p:nvPr/>
        </p:nvSpPr>
        <p:spPr>
          <a:xfrm>
            <a:off x="11839575" y="6877050"/>
            <a:ext cx="1685925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rPET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13" name="name_2481"/>
          <p:cNvSpPr/>
          <p:nvPr/>
        </p:nvSpPr>
        <p:spPr>
          <a:xfrm>
            <a:off x="11839574" y="7915275"/>
            <a:ext cx="1074759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2 919</a:t>
            </a: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7214" y="426378"/>
            <a:ext cx="1905000" cy="665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Рисунок 3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84" t="17737" r="16653" b="8269"/>
          <a:stretch>
            <a:fillRect/>
          </a:stretch>
        </p:blipFill>
        <p:spPr>
          <a:xfrm>
            <a:off x="9144000" y="-29498"/>
            <a:ext cx="9232490" cy="10316497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91" t="26708" r="17817" b="2463"/>
          <a:stretch>
            <a:fillRect/>
          </a:stretch>
        </p:blipFill>
        <p:spPr>
          <a:xfrm>
            <a:off x="0" y="0"/>
            <a:ext cx="9144001" cy="10286937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264229" y="1509486"/>
            <a:ext cx="4615542" cy="72571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Lato Regular" panose="020F0502020204030203" pitchFamily="34" charset="0"/>
              </a:rPr>
              <a:t> </a:t>
            </a:r>
            <a:endParaRPr lang="ru-RU" dirty="0">
              <a:latin typeface="Lato Regular" panose="020F0502020204030203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7214" y="426378"/>
            <a:ext cx="1905000" cy="665363"/>
          </a:xfrm>
          <a:prstGeom prst="rect">
            <a:avLst/>
          </a:prstGeom>
        </p:spPr>
      </p:pic>
      <p:sp>
        <p:nvSpPr>
          <p:cNvPr id="7" name="V7070109"/>
          <p:cNvSpPr/>
          <p:nvPr/>
        </p:nvSpPr>
        <p:spPr>
          <a:xfrm>
            <a:off x="11839575" y="5324475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V7070109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8" name="Marlow"/>
          <p:cNvSpPr/>
          <p:nvPr/>
        </p:nvSpPr>
        <p:spPr>
          <a:xfrm>
            <a:off x="11839575" y="5743575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Дорожная сумка 
Marlow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9" name="Text 2"/>
          <p:cNvSpPr/>
          <p:nvPr/>
        </p:nvSpPr>
        <p:spPr>
          <a:xfrm>
            <a:off x="11839575" y="6800850"/>
            <a:ext cx="3762375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полиэстер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10" name="name_8076"/>
          <p:cNvSpPr/>
          <p:nvPr/>
        </p:nvSpPr>
        <p:spPr>
          <a:xfrm>
            <a:off x="11839575" y="7829550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ru-RU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9 </a:t>
            </a: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781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 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sp>
        <p:nvSpPr>
          <p:cNvPr id="11" name="V7880701"/>
          <p:cNvSpPr/>
          <p:nvPr/>
        </p:nvSpPr>
        <p:spPr>
          <a:xfrm>
            <a:off x="2695575" y="5145881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V7030202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12" name="Marlow 16"/>
          <p:cNvSpPr/>
          <p:nvPr/>
        </p:nvSpPr>
        <p:spPr>
          <a:xfrm>
            <a:off x="2695575" y="5463779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ru-RU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Косметичка </a:t>
            </a: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VINGA </a:t>
            </a:r>
            <a:r>
              <a:rPr lang="en-US" sz="2250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Sortino</a:t>
            </a: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RCS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13" name="Text 6"/>
          <p:cNvSpPr/>
          <p:nvPr/>
        </p:nvSpPr>
        <p:spPr>
          <a:xfrm>
            <a:off x="2695575" y="6521054"/>
            <a:ext cx="3762375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175"/>
              </a:lnSpc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</a:t>
            </a:r>
            <a:r>
              <a:rPr lang="ru-RU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переработанный </a:t>
            </a:r>
            <a:r>
              <a:rPr lang="ru-RU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полиэстер, </a:t>
            </a:r>
            <a:r>
              <a:rPr lang="ru-RU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полиэстер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14" name="name_3058"/>
          <p:cNvSpPr/>
          <p:nvPr/>
        </p:nvSpPr>
        <p:spPr>
          <a:xfrm>
            <a:off x="2695575" y="8107087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1 774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 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1408229" y="1509485"/>
            <a:ext cx="4615542" cy="72571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Lato Regular" panose="020F0502020204030203" pitchFamily="34" charset="0"/>
              </a:rPr>
              <a:t> </a:t>
            </a:r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17" name="V7880701"/>
          <p:cNvSpPr/>
          <p:nvPr/>
        </p:nvSpPr>
        <p:spPr>
          <a:xfrm>
            <a:off x="11839575" y="5145881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V7600101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18" name="Marlow 16"/>
          <p:cNvSpPr/>
          <p:nvPr/>
        </p:nvSpPr>
        <p:spPr>
          <a:xfrm>
            <a:off x="11839575" y="5463779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ru-RU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Рюкзак </a:t>
            </a: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VINGA </a:t>
            </a:r>
            <a:r>
              <a:rPr lang="en-US" sz="2250" dirty="0" err="1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Sortino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19" name="Text 6"/>
          <p:cNvSpPr/>
          <p:nvPr/>
        </p:nvSpPr>
        <p:spPr>
          <a:xfrm>
            <a:off x="11839575" y="6521054"/>
            <a:ext cx="3762375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175"/>
              </a:lnSpc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</a:t>
            </a:r>
            <a:r>
              <a:rPr lang="ru-RU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полиэстер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20" name="name_3058"/>
          <p:cNvSpPr/>
          <p:nvPr/>
        </p:nvSpPr>
        <p:spPr>
          <a:xfrm>
            <a:off x="11839575" y="8107087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4 616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 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pic>
        <p:nvPicPr>
          <p:cNvPr id="23" name="Frame 1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714625" y="5869798"/>
            <a:ext cx="3743325" cy="514350"/>
          </a:xfrm>
          <a:prstGeom prst="rect">
            <a:avLst/>
          </a:prstGeom>
        </p:spPr>
      </p:pic>
      <p:pic>
        <p:nvPicPr>
          <p:cNvPr id="24" name="Frame 1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858625" y="5863829"/>
            <a:ext cx="3743325" cy="51435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33662" y="7342636"/>
            <a:ext cx="3905250" cy="453299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858625" y="7342637"/>
            <a:ext cx="3905250" cy="453299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5481" y="1704694"/>
            <a:ext cx="3419408" cy="3419408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18367" y="1691328"/>
            <a:ext cx="3395265" cy="33952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 14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2" name="Slide 16_9 - 107 1" descr="preencoded.png"/>
            <p:cNvPicPr>
              <a:picLocks noChangeAspect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>
            <a:xfrm>
              <a:off x="0" y="0"/>
              <a:ext cx="18288000" cy="10287000"/>
            </a:xfrm>
            <a:prstGeom prst="rect">
              <a:avLst/>
            </a:prstGeom>
          </p:spPr>
        </p:pic>
        <p:sp>
          <p:nvSpPr>
            <p:cNvPr id="5" name="Прямоугольник 4"/>
            <p:cNvSpPr/>
            <p:nvPr/>
          </p:nvSpPr>
          <p:spPr>
            <a:xfrm>
              <a:off x="11722100" y="7289800"/>
              <a:ext cx="3975100" cy="3937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3" name="Rectangle 17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2695575" y="6605588"/>
            <a:ext cx="3743325" cy="18288"/>
          </a:xfrm>
          <a:prstGeom prst="rect">
            <a:avLst/>
          </a:prstGeom>
        </p:spPr>
      </p:pic>
      <p:pic>
        <p:nvPicPr>
          <p:cNvPr id="4" name="Rectangle 17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1839575" y="6605588"/>
            <a:ext cx="3743325" cy="18288"/>
          </a:xfrm>
          <a:prstGeom prst="rect">
            <a:avLst/>
          </a:prstGeom>
        </p:spPr>
      </p:pic>
      <p:sp>
        <p:nvSpPr>
          <p:cNvPr id="6" name="name_517003"/>
          <p:cNvSpPr/>
          <p:nvPr/>
        </p:nvSpPr>
        <p:spPr>
          <a:xfrm>
            <a:off x="2695575" y="5319713"/>
            <a:ext cx="69532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517003</a:t>
            </a:r>
            <a:endParaRPr lang="en-US" sz="15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7" name="Sortino"/>
          <p:cNvSpPr/>
          <p:nvPr/>
        </p:nvSpPr>
        <p:spPr>
          <a:xfrm>
            <a:off x="2695575" y="5738813"/>
            <a:ext cx="313372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Дорожная сумка Sortino</a:t>
            </a:r>
            <a:endParaRPr lang="en-US" sz="225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8" name="rPET"/>
          <p:cNvSpPr/>
          <p:nvPr/>
        </p:nvSpPr>
        <p:spPr>
          <a:xfrm>
            <a:off x="2695575" y="6805613"/>
            <a:ext cx="1685925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rPET</a:t>
            </a:r>
            <a:endParaRPr lang="en-US" sz="18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9" name="name_5331"/>
          <p:cNvSpPr/>
          <p:nvPr/>
        </p:nvSpPr>
        <p:spPr>
          <a:xfrm>
            <a:off x="2695575" y="7843838"/>
            <a:ext cx="1162441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5 912</a:t>
            </a: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sp>
        <p:nvSpPr>
          <p:cNvPr id="10" name="name_514003"/>
          <p:cNvSpPr/>
          <p:nvPr/>
        </p:nvSpPr>
        <p:spPr>
          <a:xfrm>
            <a:off x="11839575" y="5319713"/>
            <a:ext cx="69532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514003</a:t>
            </a:r>
            <a:endParaRPr lang="en-US" sz="15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11" name="- Sortino"/>
          <p:cNvSpPr/>
          <p:nvPr/>
        </p:nvSpPr>
        <p:spPr>
          <a:xfrm>
            <a:off x="11839575" y="5738813"/>
            <a:ext cx="313372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Сумка-холодильник Sortino</a:t>
            </a:r>
            <a:endParaRPr lang="en-US" sz="225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12" name="rPET"/>
          <p:cNvSpPr/>
          <p:nvPr/>
        </p:nvSpPr>
        <p:spPr>
          <a:xfrm>
            <a:off x="11839575" y="6805613"/>
            <a:ext cx="1685925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rPET</a:t>
            </a:r>
            <a:endParaRPr lang="en-US" sz="18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13" name="name_5331"/>
          <p:cNvSpPr/>
          <p:nvPr/>
        </p:nvSpPr>
        <p:spPr>
          <a:xfrm>
            <a:off x="11839575" y="7843838"/>
            <a:ext cx="1142329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5 462</a:t>
            </a: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7214" y="426378"/>
            <a:ext cx="1905000" cy="665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477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84 1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Group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257300" y="981075"/>
            <a:ext cx="2095500" cy="381819"/>
          </a:xfrm>
          <a:prstGeom prst="rect">
            <a:avLst/>
          </a:prstGeom>
        </p:spPr>
      </p:pic>
      <p:pic>
        <p:nvPicPr>
          <p:cNvPr id="4" name="Frame 26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952500" y="7591425"/>
            <a:ext cx="3905250" cy="1209675"/>
          </a:xfrm>
          <a:prstGeom prst="rect">
            <a:avLst/>
          </a:prstGeom>
        </p:spPr>
      </p:pic>
      <p:sp>
        <p:nvSpPr>
          <p:cNvPr id="5" name="Baltimore"/>
          <p:cNvSpPr/>
          <p:nvPr/>
        </p:nvSpPr>
        <p:spPr>
          <a:xfrm>
            <a:off x="1257300" y="4486275"/>
            <a:ext cx="4924425" cy="15240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6000"/>
              </a:lnSpc>
              <a:buNone/>
            </a:pPr>
            <a:r>
              <a:rPr lang="en-US" sz="6000" dirty="0">
                <a:solidFill>
                  <a:srgbClr val="FFFFFF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Коллекция Baltimore</a:t>
            </a:r>
            <a:endParaRPr lang="en-US" sz="6000" dirty="0">
              <a:latin typeface="Lato Regular" panose="020F0502020204030203" pitchFamily="34" charset="0"/>
            </a:endParaRPr>
          </a:p>
        </p:txBody>
      </p:sp>
      <p:sp>
        <p:nvSpPr>
          <p:cNvPr id="6" name="soft touch"/>
          <p:cNvSpPr/>
          <p:nvPr/>
        </p:nvSpPr>
        <p:spPr>
          <a:xfrm>
            <a:off x="1238250" y="7686675"/>
            <a:ext cx="3371850" cy="10191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spcAft>
                <a:spcPts val="750"/>
              </a:spcAft>
              <a:buNone/>
            </a:pPr>
            <a:r>
              <a:rPr lang="en-US" sz="1800" dirty="0">
                <a:solidFill>
                  <a:srgbClr val="FFFFFF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Современный дизайн
Водоотталкивающий материал
Поверхность soft touch</a:t>
            </a:r>
            <a:endParaRPr lang="en-US" sz="1800" dirty="0">
              <a:latin typeface="Lato Regular" panose="020F0502020204030203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88 1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Rectangle 17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1839575" y="6262688"/>
            <a:ext cx="3743325" cy="18288"/>
          </a:xfrm>
          <a:prstGeom prst="rect">
            <a:avLst/>
          </a:prstGeom>
        </p:spPr>
      </p:pic>
      <p:pic>
        <p:nvPicPr>
          <p:cNvPr id="4" name="Rectangle 17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2705100" y="6262688"/>
            <a:ext cx="3743325" cy="18288"/>
          </a:xfrm>
          <a:prstGeom prst="rect">
            <a:avLst/>
          </a:prstGeom>
        </p:spPr>
      </p:pic>
      <p:sp>
        <p:nvSpPr>
          <p:cNvPr id="6" name="name_500118"/>
          <p:cNvSpPr/>
          <p:nvPr/>
        </p:nvSpPr>
        <p:spPr>
          <a:xfrm>
            <a:off x="11839575" y="5338763"/>
            <a:ext cx="69532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500118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7" name="Baltimore"/>
          <p:cNvSpPr/>
          <p:nvPr/>
        </p:nvSpPr>
        <p:spPr>
          <a:xfrm>
            <a:off x="11839575" y="5757863"/>
            <a:ext cx="313372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Рюкзак Baltimore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8" name="Text 2"/>
          <p:cNvSpPr/>
          <p:nvPr/>
        </p:nvSpPr>
        <p:spPr>
          <a:xfrm>
            <a:off x="11839575" y="6462713"/>
            <a:ext cx="2305050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полиэстер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9" name="name_5573"/>
          <p:cNvSpPr/>
          <p:nvPr/>
        </p:nvSpPr>
        <p:spPr>
          <a:xfrm>
            <a:off x="11839575" y="7834313"/>
            <a:ext cx="1245360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ru-RU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6 822</a:t>
            </a: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sp>
        <p:nvSpPr>
          <p:cNvPr id="10" name="name_501818"/>
          <p:cNvSpPr/>
          <p:nvPr/>
        </p:nvSpPr>
        <p:spPr>
          <a:xfrm>
            <a:off x="2705100" y="5338763"/>
            <a:ext cx="69532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501818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11" name="- Baltimore"/>
          <p:cNvSpPr/>
          <p:nvPr/>
        </p:nvSpPr>
        <p:spPr>
          <a:xfrm>
            <a:off x="2705100" y="5757863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Сумка-рюкзак Baltimore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12" name="Text 6"/>
          <p:cNvSpPr/>
          <p:nvPr/>
        </p:nvSpPr>
        <p:spPr>
          <a:xfrm>
            <a:off x="2705100" y="6462713"/>
            <a:ext cx="2305050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полиэстер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13" name="name_6252"/>
          <p:cNvSpPr/>
          <p:nvPr/>
        </p:nvSpPr>
        <p:spPr>
          <a:xfrm>
            <a:off x="2705099" y="7834313"/>
            <a:ext cx="1879779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ru-RU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8 140</a:t>
            </a: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7214" y="426378"/>
            <a:ext cx="1905000" cy="665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80 1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Rectangle 17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171575" y="6438900"/>
            <a:ext cx="3743325" cy="18288"/>
          </a:xfrm>
          <a:prstGeom prst="rect">
            <a:avLst/>
          </a:prstGeom>
        </p:spPr>
      </p:pic>
      <p:pic>
        <p:nvPicPr>
          <p:cNvPr id="4" name="Rectangle 17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7277100" y="6438900"/>
            <a:ext cx="3743325" cy="18288"/>
          </a:xfrm>
          <a:prstGeom prst="rect">
            <a:avLst/>
          </a:prstGeom>
        </p:spPr>
      </p:pic>
      <p:pic>
        <p:nvPicPr>
          <p:cNvPr id="5" name="Rectangle 17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3363575" y="6438900"/>
            <a:ext cx="3743325" cy="18288"/>
          </a:xfrm>
          <a:prstGeom prst="rect">
            <a:avLst/>
          </a:prstGeom>
        </p:spPr>
      </p:pic>
      <p:sp>
        <p:nvSpPr>
          <p:cNvPr id="7" name="name_500420"/>
          <p:cNvSpPr/>
          <p:nvPr/>
        </p:nvSpPr>
        <p:spPr>
          <a:xfrm>
            <a:off x="1171575" y="5153025"/>
            <a:ext cx="69532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500420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8" name="Baltimore"/>
          <p:cNvSpPr/>
          <p:nvPr/>
        </p:nvSpPr>
        <p:spPr>
          <a:xfrm>
            <a:off x="1171575" y="5572125"/>
            <a:ext cx="27717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Косметичка Baltimore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9" name="Text 2"/>
          <p:cNvSpPr/>
          <p:nvPr/>
        </p:nvSpPr>
        <p:spPr>
          <a:xfrm>
            <a:off x="1171575" y="6638925"/>
            <a:ext cx="3667125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полиуретан, полиэстер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10" name="name_2526"/>
          <p:cNvSpPr/>
          <p:nvPr/>
        </p:nvSpPr>
        <p:spPr>
          <a:xfrm>
            <a:off x="1171575" y="8010525"/>
            <a:ext cx="1096810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2 920</a:t>
            </a: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sp>
        <p:nvSpPr>
          <p:cNvPr id="11" name="name_500319"/>
          <p:cNvSpPr/>
          <p:nvPr/>
        </p:nvSpPr>
        <p:spPr>
          <a:xfrm>
            <a:off x="7277100" y="5153025"/>
            <a:ext cx="69532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500319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12" name="Baltimore"/>
          <p:cNvSpPr/>
          <p:nvPr/>
        </p:nvSpPr>
        <p:spPr>
          <a:xfrm>
            <a:off x="7277100" y="5572125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Рюкзак для путешествий Baltimore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13" name="Text 6"/>
          <p:cNvSpPr/>
          <p:nvPr/>
        </p:nvSpPr>
        <p:spPr>
          <a:xfrm>
            <a:off x="7277100" y="6638925"/>
            <a:ext cx="3667125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полиуретан, полиэстер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14" name="name_6757"/>
          <p:cNvSpPr/>
          <p:nvPr/>
        </p:nvSpPr>
        <p:spPr>
          <a:xfrm>
            <a:off x="7277100" y="8010525"/>
            <a:ext cx="1077760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ru-RU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8 231</a:t>
            </a: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sp>
        <p:nvSpPr>
          <p:cNvPr id="15" name="name_501420"/>
          <p:cNvSpPr/>
          <p:nvPr/>
        </p:nvSpPr>
        <p:spPr>
          <a:xfrm>
            <a:off x="13363575" y="5153025"/>
            <a:ext cx="69532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501420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16" name="- Baltimore"/>
          <p:cNvSpPr/>
          <p:nvPr/>
        </p:nvSpPr>
        <p:spPr>
          <a:xfrm>
            <a:off x="13363575" y="5572125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Рюкзак-холодильник Baltimore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17" name="Text 10"/>
          <p:cNvSpPr/>
          <p:nvPr/>
        </p:nvSpPr>
        <p:spPr>
          <a:xfrm>
            <a:off x="13363575" y="6638925"/>
            <a:ext cx="3667125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полиуретан, полиэстер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18" name="name_5872"/>
          <p:cNvSpPr/>
          <p:nvPr/>
        </p:nvSpPr>
        <p:spPr>
          <a:xfrm>
            <a:off x="13363575" y="8010525"/>
            <a:ext cx="107893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7 647</a:t>
            </a: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7214" y="426378"/>
            <a:ext cx="1905000" cy="665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108 1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Rectangle 17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2695575" y="6257925"/>
            <a:ext cx="3743325" cy="18288"/>
          </a:xfrm>
          <a:prstGeom prst="rect">
            <a:avLst/>
          </a:prstGeom>
        </p:spPr>
      </p:pic>
      <p:pic>
        <p:nvPicPr>
          <p:cNvPr id="4" name="Frame 19" descr="preencoded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1839575" y="5334000"/>
            <a:ext cx="3743325" cy="2047875"/>
          </a:xfrm>
          <a:prstGeom prst="rect">
            <a:avLst/>
          </a:prstGeom>
        </p:spPr>
      </p:pic>
      <p:sp>
        <p:nvSpPr>
          <p:cNvPr id="6" name="name_500219"/>
          <p:cNvSpPr/>
          <p:nvPr/>
        </p:nvSpPr>
        <p:spPr>
          <a:xfrm>
            <a:off x="2695575" y="5334000"/>
            <a:ext cx="69532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500219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7" name="Baltimore"/>
          <p:cNvSpPr/>
          <p:nvPr/>
        </p:nvSpPr>
        <p:spPr>
          <a:xfrm>
            <a:off x="2695575" y="5753100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Дорожная сумка Baltimore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8" name="Text 2"/>
          <p:cNvSpPr/>
          <p:nvPr/>
        </p:nvSpPr>
        <p:spPr>
          <a:xfrm>
            <a:off x="2695575" y="6457950"/>
            <a:ext cx="2305050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полиэстер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9" name="name_6041"/>
          <p:cNvSpPr/>
          <p:nvPr/>
        </p:nvSpPr>
        <p:spPr>
          <a:xfrm>
            <a:off x="2695575" y="7829550"/>
            <a:ext cx="1155208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ru-RU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7 799</a:t>
            </a: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sp>
        <p:nvSpPr>
          <p:cNvPr id="10" name="name_500819"/>
          <p:cNvSpPr/>
          <p:nvPr/>
        </p:nvSpPr>
        <p:spPr>
          <a:xfrm>
            <a:off x="11839575" y="5334000"/>
            <a:ext cx="69532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500819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11" name="Baltimore"/>
          <p:cNvSpPr/>
          <p:nvPr/>
        </p:nvSpPr>
        <p:spPr>
          <a:xfrm>
            <a:off x="11839575" y="5753100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Органайзер Baltimore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12" name="Text 6"/>
          <p:cNvSpPr/>
          <p:nvPr/>
        </p:nvSpPr>
        <p:spPr>
          <a:xfrm>
            <a:off x="11839575" y="6457950"/>
            <a:ext cx="2305050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полиэстер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13" name="name_3375"/>
          <p:cNvSpPr/>
          <p:nvPr/>
        </p:nvSpPr>
        <p:spPr>
          <a:xfrm>
            <a:off x="11839575" y="7019925"/>
            <a:ext cx="1174967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3 928</a:t>
            </a: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7214" y="426378"/>
            <a:ext cx="1905000" cy="665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E0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xd connects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15621000" y="638175"/>
            <a:ext cx="1905000" cy="241790"/>
          </a:xfrm>
          <a:prstGeom prst="rect">
            <a:avLst/>
          </a:prstGeom>
        </p:spPr>
      </p:pic>
      <p:pic>
        <p:nvPicPr>
          <p:cNvPr id="3" name="Group 11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096000" y="0"/>
            <a:ext cx="6096000" cy="10287000"/>
          </a:xfrm>
          <a:prstGeom prst="rect">
            <a:avLst/>
          </a:prstGeom>
        </p:spPr>
      </p:pic>
      <p:pic>
        <p:nvPicPr>
          <p:cNvPr id="4" name="Group 10" descr="preencoded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0" y="0"/>
            <a:ext cx="6096000" cy="10287000"/>
          </a:xfrm>
          <a:prstGeom prst="rect">
            <a:avLst/>
          </a:prstGeom>
        </p:spPr>
      </p:pic>
      <p:pic>
        <p:nvPicPr>
          <p:cNvPr id="5" name="xd connects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15621000" y="638175"/>
            <a:ext cx="1905000" cy="241790"/>
          </a:xfrm>
          <a:prstGeom prst="rect">
            <a:avLst/>
          </a:prstGeom>
        </p:spPr>
      </p:pic>
      <p:pic>
        <p:nvPicPr>
          <p:cNvPr id="6" name="Group 10" descr="preencoded.png"/>
          <p:cNvPicPr>
            <a:picLocks noChangeAspect="1"/>
          </p:cNvPicPr>
          <p:nvPr/>
        </p:nvPicPr>
        <p:blipFill rotWithShape="1">
          <a:blip r:embed="rId5"/>
          <a:srcRect l="935" t="935" r="4208" b="4208"/>
          <a:stretch>
            <a:fillRect/>
          </a:stretch>
        </p:blipFill>
        <p:spPr>
          <a:xfrm>
            <a:off x="12192000" y="0"/>
            <a:ext cx="6096000" cy="10287000"/>
          </a:xfrm>
          <a:prstGeom prst="rect">
            <a:avLst/>
          </a:prstGeom>
        </p:spPr>
      </p:pic>
      <p:sp>
        <p:nvSpPr>
          <p:cNvPr id="8" name="V1690025"/>
          <p:cNvSpPr/>
          <p:nvPr/>
        </p:nvSpPr>
        <p:spPr>
          <a:xfrm>
            <a:off x="7277100" y="5019675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V1690025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9" name="Baltimore"/>
          <p:cNvSpPr/>
          <p:nvPr/>
        </p:nvSpPr>
        <p:spPr>
          <a:xfrm>
            <a:off x="7277100" y="5438775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Ручка 
Baltimore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10" name="Text 2"/>
          <p:cNvSpPr/>
          <p:nvPr/>
        </p:nvSpPr>
        <p:spPr>
          <a:xfrm>
            <a:off x="7277100" y="6496050"/>
            <a:ext cx="3762375" cy="5524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</a:t>
            </a:r>
            <a:r>
              <a:rPr lang="en-US" sz="1800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переработанный</a:t>
            </a: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
полиуретан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11" name="name_754"/>
          <p:cNvSpPr/>
          <p:nvPr/>
        </p:nvSpPr>
        <p:spPr>
          <a:xfrm>
            <a:off x="7277100" y="8134350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ru-RU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991</a:t>
            </a: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sp>
        <p:nvSpPr>
          <p:cNvPr id="12" name="V1690025"/>
          <p:cNvSpPr/>
          <p:nvPr/>
        </p:nvSpPr>
        <p:spPr>
          <a:xfrm>
            <a:off x="1181100" y="5019675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V850109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13" name="Baltimore"/>
          <p:cNvSpPr/>
          <p:nvPr/>
        </p:nvSpPr>
        <p:spPr>
          <a:xfrm>
            <a:off x="1181100" y="5438775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Зонт-антишторм
Baltimore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14" name="Text 6"/>
          <p:cNvSpPr/>
          <p:nvPr/>
        </p:nvSpPr>
        <p:spPr>
          <a:xfrm>
            <a:off x="1181100" y="6496050"/>
            <a:ext cx="3762375" cy="5524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</a:t>
            </a:r>
            <a:r>
              <a:rPr lang="en-US" sz="1800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переработанный</a:t>
            </a: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 пластик, стекловолокно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15" name="name_754"/>
          <p:cNvSpPr/>
          <p:nvPr/>
        </p:nvSpPr>
        <p:spPr>
          <a:xfrm>
            <a:off x="1181100" y="8134350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ru-RU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3 389</a:t>
            </a: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sp>
        <p:nvSpPr>
          <p:cNvPr id="16" name="V1690025"/>
          <p:cNvSpPr/>
          <p:nvPr/>
        </p:nvSpPr>
        <p:spPr>
          <a:xfrm>
            <a:off x="13373100" y="5019675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V453109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17" name="Baltimore"/>
          <p:cNvSpPr/>
          <p:nvPr/>
        </p:nvSpPr>
        <p:spPr>
          <a:xfrm>
            <a:off x="13373100" y="5438775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Бейсболка Baltimore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18" name="Text 10"/>
          <p:cNvSpPr/>
          <p:nvPr/>
        </p:nvSpPr>
        <p:spPr>
          <a:xfrm>
            <a:off x="13373100" y="6490001"/>
            <a:ext cx="3762375" cy="5524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</a:t>
            </a:r>
            <a:r>
              <a:rPr lang="en-US" sz="1800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переработанный</a:t>
            </a: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 пластик, полиэстер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19" name="name_754"/>
          <p:cNvSpPr/>
          <p:nvPr/>
        </p:nvSpPr>
        <p:spPr>
          <a:xfrm>
            <a:off x="13373100" y="8134350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1 672</a:t>
            </a: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7214" y="426378"/>
            <a:ext cx="1905000" cy="665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E0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2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531"/>
          <a:stretch>
            <a:fillRect/>
          </a:stretch>
        </p:blipFill>
        <p:spPr>
          <a:xfrm>
            <a:off x="12161891" y="0"/>
            <a:ext cx="6138809" cy="10287000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>
          <a:xfrm>
            <a:off x="12946516" y="1219200"/>
            <a:ext cx="4615542" cy="74882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Lato Regular" panose="020F0502020204030203" pitchFamily="34" charset="0"/>
              </a:rPr>
              <a:t> </a:t>
            </a:r>
            <a:endParaRPr lang="ru-RU" dirty="0">
              <a:latin typeface="Lato Regular" panose="020F0502020204030203" pitchFamily="34" charset="0"/>
            </a:endParaRPr>
          </a:p>
        </p:txBody>
      </p:sp>
      <p:pic>
        <p:nvPicPr>
          <p:cNvPr id="3" name="Group 11" descr="preencode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6096000" cy="10287000"/>
          </a:xfrm>
          <a:prstGeom prst="rect">
            <a:avLst/>
          </a:prstGeom>
        </p:spPr>
      </p:pic>
      <p:pic>
        <p:nvPicPr>
          <p:cNvPr id="4" name="Group 12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096000" y="0"/>
            <a:ext cx="6096000" cy="10287000"/>
          </a:xfrm>
          <a:prstGeom prst="rect">
            <a:avLst/>
          </a:prstGeom>
        </p:spPr>
      </p:pic>
      <p:sp>
        <p:nvSpPr>
          <p:cNvPr id="8" name="V1690025"/>
          <p:cNvSpPr/>
          <p:nvPr/>
        </p:nvSpPr>
        <p:spPr>
          <a:xfrm>
            <a:off x="1171575" y="5019675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V453111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9" name="Baltimore"/>
          <p:cNvSpPr/>
          <p:nvPr/>
        </p:nvSpPr>
        <p:spPr>
          <a:xfrm>
            <a:off x="1171575" y="5438775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Панама Baltimore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10" name="Text 2"/>
          <p:cNvSpPr/>
          <p:nvPr/>
        </p:nvSpPr>
        <p:spPr>
          <a:xfrm>
            <a:off x="1171575" y="6134100"/>
            <a:ext cx="3762375" cy="5524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</a:t>
            </a:r>
            <a:r>
              <a:rPr lang="en-US" sz="1800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переработанный</a:t>
            </a: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 пластик, полиэстер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11" name="name_754"/>
          <p:cNvSpPr/>
          <p:nvPr/>
        </p:nvSpPr>
        <p:spPr>
          <a:xfrm>
            <a:off x="1171575" y="7772400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1 703</a:t>
            </a: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sp>
        <p:nvSpPr>
          <p:cNvPr id="12" name="V1690025"/>
          <p:cNvSpPr/>
          <p:nvPr/>
        </p:nvSpPr>
        <p:spPr>
          <a:xfrm>
            <a:off x="7277100" y="5019675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V773107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13" name="Baltimore"/>
          <p:cNvSpPr/>
          <p:nvPr/>
        </p:nvSpPr>
        <p:spPr>
          <a:xfrm>
            <a:off x="7277100" y="5438775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Блокнот Baltimore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14" name="Text 6"/>
          <p:cNvSpPr/>
          <p:nvPr/>
        </p:nvSpPr>
        <p:spPr>
          <a:xfrm>
            <a:off x="7277100" y="6134100"/>
            <a:ext cx="3762375" cy="5524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полиуретан, 
бумага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15" name="name_754"/>
          <p:cNvSpPr/>
          <p:nvPr/>
        </p:nvSpPr>
        <p:spPr>
          <a:xfrm>
            <a:off x="7277100" y="7772400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1 814</a:t>
            </a: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sp>
        <p:nvSpPr>
          <p:cNvPr id="16" name="V1690025"/>
          <p:cNvSpPr/>
          <p:nvPr/>
        </p:nvSpPr>
        <p:spPr>
          <a:xfrm>
            <a:off x="13373100" y="5019675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501918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17" name="Baltimore"/>
          <p:cNvSpPr/>
          <p:nvPr/>
        </p:nvSpPr>
        <p:spPr>
          <a:xfrm>
            <a:off x="13373100" y="5438775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ru-RU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Чехол для ноутбука </a:t>
            </a: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VINGA Baltimore, 12-14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18" name="Text 10"/>
          <p:cNvSpPr/>
          <p:nvPr/>
        </p:nvSpPr>
        <p:spPr>
          <a:xfrm>
            <a:off x="13373100" y="6496050"/>
            <a:ext cx="3762375" cy="5524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175"/>
              </a:lnSpc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</a:t>
            </a:r>
            <a:r>
              <a:rPr lang="ru-RU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полиэстер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19" name="name_754"/>
          <p:cNvSpPr/>
          <p:nvPr/>
        </p:nvSpPr>
        <p:spPr>
          <a:xfrm>
            <a:off x="13373100" y="7772400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ru-RU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3 789 </a:t>
            </a: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7214" y="426378"/>
            <a:ext cx="1905000" cy="66536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57" t="15787" r="9703" b="5173"/>
          <a:stretch>
            <a:fillRect/>
          </a:stretch>
        </p:blipFill>
        <p:spPr>
          <a:xfrm>
            <a:off x="13580042" y="1720057"/>
            <a:ext cx="3299618" cy="3299618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310067" y="6828131"/>
            <a:ext cx="3825408" cy="742362"/>
          </a:xfrm>
          <a:prstGeom prst="rect">
            <a:avLst/>
          </a:prstGeom>
        </p:spPr>
      </p:pic>
      <p:pic>
        <p:nvPicPr>
          <p:cNvPr id="25" name="Frame 19" descr="preencoded.pn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3392150" y="5061244"/>
            <a:ext cx="3743325" cy="24098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110 1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Rectangle 17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2695575" y="6438900"/>
            <a:ext cx="3743325" cy="18288"/>
          </a:xfrm>
          <a:prstGeom prst="rect">
            <a:avLst/>
          </a:prstGeom>
        </p:spPr>
      </p:pic>
      <p:pic>
        <p:nvPicPr>
          <p:cNvPr id="4" name="Rectangle 17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1839575" y="6438900"/>
            <a:ext cx="3743325" cy="18288"/>
          </a:xfrm>
          <a:prstGeom prst="rect">
            <a:avLst/>
          </a:prstGeom>
        </p:spPr>
      </p:pic>
      <p:sp>
        <p:nvSpPr>
          <p:cNvPr id="6" name="name_501621"/>
          <p:cNvSpPr/>
          <p:nvPr/>
        </p:nvSpPr>
        <p:spPr>
          <a:xfrm>
            <a:off x="2695575" y="5153025"/>
            <a:ext cx="69532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501621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7" name="Baltimore 15"/>
          <p:cNvSpPr/>
          <p:nvPr/>
        </p:nvSpPr>
        <p:spPr>
          <a:xfrm>
            <a:off x="2695575" y="5572125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Чехол для ноутбука Baltimore, 15"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8" name="Text 2"/>
          <p:cNvSpPr/>
          <p:nvPr/>
        </p:nvSpPr>
        <p:spPr>
          <a:xfrm>
            <a:off x="2695575" y="6638925"/>
            <a:ext cx="3667125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полиуретан, полиэстер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9" name="name_3037"/>
          <p:cNvSpPr/>
          <p:nvPr/>
        </p:nvSpPr>
        <p:spPr>
          <a:xfrm>
            <a:off x="2695575" y="8010525"/>
            <a:ext cx="1200020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3 951</a:t>
            </a: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sp>
        <p:nvSpPr>
          <p:cNvPr id="10" name="name_500521"/>
          <p:cNvSpPr/>
          <p:nvPr/>
        </p:nvSpPr>
        <p:spPr>
          <a:xfrm>
            <a:off x="11839575" y="5153025"/>
            <a:ext cx="69532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500521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11" name="Baltimore"/>
          <p:cNvSpPr/>
          <p:nvPr/>
        </p:nvSpPr>
        <p:spPr>
          <a:xfrm>
            <a:off x="11839575" y="5572125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Сумка для ноутбука Baltimore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12" name="Text 6"/>
          <p:cNvSpPr/>
          <p:nvPr/>
        </p:nvSpPr>
        <p:spPr>
          <a:xfrm>
            <a:off x="11839575" y="6638925"/>
            <a:ext cx="2305050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полиэстер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13" name="name_5690"/>
          <p:cNvSpPr/>
          <p:nvPr/>
        </p:nvSpPr>
        <p:spPr>
          <a:xfrm>
            <a:off x="11839575" y="8010525"/>
            <a:ext cx="1168087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7 531 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7214" y="426378"/>
            <a:ext cx="1905000" cy="665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E0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xd connects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15621000" y="638175"/>
            <a:ext cx="1905000" cy="241790"/>
          </a:xfrm>
          <a:prstGeom prst="rect">
            <a:avLst/>
          </a:prstGeom>
        </p:spPr>
      </p:pic>
      <p:pic>
        <p:nvPicPr>
          <p:cNvPr id="3" name="Group 11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096000" y="0"/>
            <a:ext cx="6096000" cy="10287000"/>
          </a:xfrm>
          <a:prstGeom prst="rect">
            <a:avLst/>
          </a:prstGeom>
        </p:spPr>
      </p:pic>
      <p:pic>
        <p:nvPicPr>
          <p:cNvPr id="4" name="Group 12" descr="preencoded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2192000" y="0"/>
            <a:ext cx="6096000" cy="10287000"/>
          </a:xfrm>
          <a:prstGeom prst="rect">
            <a:avLst/>
          </a:prstGeom>
        </p:spPr>
      </p:pic>
      <p:pic>
        <p:nvPicPr>
          <p:cNvPr id="5" name="Group 10" descr="preencoded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0" y="0"/>
            <a:ext cx="6096000" cy="10277475"/>
          </a:xfrm>
          <a:prstGeom prst="rect">
            <a:avLst/>
          </a:prstGeom>
        </p:spPr>
      </p:pic>
      <p:sp>
        <p:nvSpPr>
          <p:cNvPr id="7" name="V1690025"/>
          <p:cNvSpPr/>
          <p:nvPr/>
        </p:nvSpPr>
        <p:spPr>
          <a:xfrm>
            <a:off x="7277100" y="5019675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V8200119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8" name="Baltimore"/>
          <p:cNvSpPr/>
          <p:nvPr/>
        </p:nvSpPr>
        <p:spPr>
          <a:xfrm>
            <a:off x="7277100" y="5438775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Обложка для паспорта Baltimore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9" name="Text 2"/>
          <p:cNvSpPr/>
          <p:nvPr/>
        </p:nvSpPr>
        <p:spPr>
          <a:xfrm>
            <a:off x="7277100" y="6496050"/>
            <a:ext cx="3762375" cy="5524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</a:t>
            </a:r>
            <a:r>
              <a:rPr lang="en-US" sz="1800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переработанный</a:t>
            </a: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
полиуретан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10" name="name_754"/>
          <p:cNvSpPr/>
          <p:nvPr/>
        </p:nvSpPr>
        <p:spPr>
          <a:xfrm>
            <a:off x="7277100" y="8134350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1 618</a:t>
            </a: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sp>
        <p:nvSpPr>
          <p:cNvPr id="11" name="V1690025"/>
          <p:cNvSpPr/>
          <p:nvPr/>
        </p:nvSpPr>
        <p:spPr>
          <a:xfrm>
            <a:off x="13373100" y="5019675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502021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12" name="Baltimore"/>
          <p:cNvSpPr/>
          <p:nvPr/>
        </p:nvSpPr>
        <p:spPr>
          <a:xfrm>
            <a:off x="13373100" y="5438775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Ремешок для ключей  Baltimore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13" name="Text 6"/>
          <p:cNvSpPr/>
          <p:nvPr/>
        </p:nvSpPr>
        <p:spPr>
          <a:xfrm>
            <a:off x="13373100" y="6496050"/>
            <a:ext cx="3762375" cy="5524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полиуретан
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14" name="name_754"/>
          <p:cNvSpPr/>
          <p:nvPr/>
        </p:nvSpPr>
        <p:spPr>
          <a:xfrm>
            <a:off x="13373100" y="8134350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51</a:t>
            </a:r>
            <a:r>
              <a:rPr lang="ru-RU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7</a:t>
            </a: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sp>
        <p:nvSpPr>
          <p:cNvPr id="15" name="V1690025"/>
          <p:cNvSpPr/>
          <p:nvPr/>
        </p:nvSpPr>
        <p:spPr>
          <a:xfrm>
            <a:off x="1181100" y="5010150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V850115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16" name="Baltimore"/>
          <p:cNvSpPr/>
          <p:nvPr/>
        </p:nvSpPr>
        <p:spPr>
          <a:xfrm>
            <a:off x="1181100" y="5429250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Зонт-трость антишторм Baltimore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17" name="Text 10"/>
          <p:cNvSpPr/>
          <p:nvPr/>
        </p:nvSpPr>
        <p:spPr>
          <a:xfrm>
            <a:off x="1181100" y="6486525"/>
            <a:ext cx="3762375" cy="5524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</a:t>
            </a:r>
            <a:r>
              <a:rPr lang="en-US" sz="1800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переработанный</a:t>
            </a: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
пластик, стекловолокно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18" name="name_754"/>
          <p:cNvSpPr/>
          <p:nvPr/>
        </p:nvSpPr>
        <p:spPr>
          <a:xfrm>
            <a:off x="1181100" y="8124825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2 617</a:t>
            </a: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7214" y="426378"/>
            <a:ext cx="1905000" cy="665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00" b="-47"/>
          <a:stretch>
            <a:fillRect/>
          </a:stretch>
        </p:blipFill>
        <p:spPr>
          <a:xfrm>
            <a:off x="9153525" y="-1"/>
            <a:ext cx="9134475" cy="1030514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1387137" y="1349829"/>
            <a:ext cx="4572000" cy="759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Slide 16_9 - 109 1" descr="preencoded.png"/>
          <p:cNvPicPr>
            <a:picLocks noChangeAspect="1"/>
          </p:cNvPicPr>
          <p:nvPr/>
        </p:nvPicPr>
        <p:blipFill rotWithShape="1">
          <a:blip r:embed="rId2"/>
          <a:srcRect r="50000"/>
          <a:stretch>
            <a:fillRect/>
          </a:stretch>
        </p:blipFill>
        <p:spPr>
          <a:xfrm>
            <a:off x="-1" y="0"/>
            <a:ext cx="9153525" cy="10287000"/>
          </a:xfrm>
          <a:prstGeom prst="rect">
            <a:avLst/>
          </a:prstGeom>
        </p:spPr>
      </p:pic>
      <p:pic>
        <p:nvPicPr>
          <p:cNvPr id="3" name="Rectangle 17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695575" y="6438900"/>
            <a:ext cx="3743325" cy="18288"/>
          </a:xfrm>
          <a:prstGeom prst="rect">
            <a:avLst/>
          </a:prstGeom>
        </p:spPr>
      </p:pic>
      <p:pic>
        <p:nvPicPr>
          <p:cNvPr id="4" name="Frame 19" descr="preencoded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1839575" y="5153025"/>
            <a:ext cx="3743325" cy="2409825"/>
          </a:xfrm>
          <a:prstGeom prst="rect">
            <a:avLst/>
          </a:prstGeom>
        </p:spPr>
      </p:pic>
      <p:sp>
        <p:nvSpPr>
          <p:cNvPr id="6" name="name_500920"/>
          <p:cNvSpPr/>
          <p:nvPr/>
        </p:nvSpPr>
        <p:spPr>
          <a:xfrm>
            <a:off x="2695575" y="5153025"/>
            <a:ext cx="69532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500920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7" name="- Baltimore"/>
          <p:cNvSpPr/>
          <p:nvPr/>
        </p:nvSpPr>
        <p:spPr>
          <a:xfrm>
            <a:off x="2695575" y="5572125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Сумка-холодильник Baltimore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8" name="Text 2"/>
          <p:cNvSpPr/>
          <p:nvPr/>
        </p:nvSpPr>
        <p:spPr>
          <a:xfrm>
            <a:off x="2695575" y="6638925"/>
            <a:ext cx="2305050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полиэстер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9" name="name_5074"/>
          <p:cNvSpPr/>
          <p:nvPr/>
        </p:nvSpPr>
        <p:spPr>
          <a:xfrm>
            <a:off x="2695575" y="8010525"/>
            <a:ext cx="1412962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7 136</a:t>
            </a: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sp>
        <p:nvSpPr>
          <p:cNvPr id="10" name="name_501319"/>
          <p:cNvSpPr/>
          <p:nvPr/>
        </p:nvSpPr>
        <p:spPr>
          <a:xfrm>
            <a:off x="11839575" y="5153025"/>
            <a:ext cx="116522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V4590325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11" name="Baltimore"/>
          <p:cNvSpPr/>
          <p:nvPr/>
        </p:nvSpPr>
        <p:spPr>
          <a:xfrm>
            <a:off x="11839575" y="5572125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ru-RU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Плед для пикника </a:t>
            </a: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VINGA </a:t>
            </a:r>
            <a:r>
              <a:rPr lang="en-US" sz="225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Baltimore</a:t>
            </a:r>
            <a:r>
              <a:rPr lang="ru-RU" sz="225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, 150</a:t>
            </a:r>
            <a:r>
              <a:rPr lang="en-US" sz="225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x130</a:t>
            </a:r>
            <a:r>
              <a:rPr lang="ru-RU" sz="225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см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12" name="Text 6"/>
          <p:cNvSpPr/>
          <p:nvPr/>
        </p:nvSpPr>
        <p:spPr>
          <a:xfrm>
            <a:off x="11839575" y="6638925"/>
            <a:ext cx="3667125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полиуретан, полиэстер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13" name="name_5697"/>
          <p:cNvSpPr/>
          <p:nvPr/>
        </p:nvSpPr>
        <p:spPr>
          <a:xfrm>
            <a:off x="11839575" y="8011432"/>
            <a:ext cx="1310368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ru-RU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5 296</a:t>
            </a: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7214" y="426378"/>
            <a:ext cx="1905000" cy="665363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02281" y="1506538"/>
            <a:ext cx="3636962" cy="3636962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763954" y="7062000"/>
            <a:ext cx="3913616" cy="7539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39" t="-102" b="32159"/>
          <a:stretch>
            <a:fillRect/>
          </a:stretch>
        </p:blipFill>
        <p:spPr>
          <a:xfrm>
            <a:off x="0" y="-29030"/>
            <a:ext cx="9144000" cy="1031602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53" b="7305"/>
          <a:stretch>
            <a:fillRect/>
          </a:stretch>
        </p:blipFill>
        <p:spPr>
          <a:xfrm>
            <a:off x="9144000" y="-14515"/>
            <a:ext cx="9144000" cy="1030151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264229" y="1509486"/>
            <a:ext cx="4615542" cy="72571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Lato Regular" panose="020F0502020204030203" pitchFamily="34" charset="0"/>
              </a:rPr>
              <a:t> </a:t>
            </a:r>
            <a:endParaRPr lang="ru-RU" dirty="0">
              <a:latin typeface="Lato Regular" panose="020F0502020204030203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7214" y="426378"/>
            <a:ext cx="1905000" cy="665363"/>
          </a:xfrm>
          <a:prstGeom prst="rect">
            <a:avLst/>
          </a:prstGeom>
        </p:spPr>
      </p:pic>
      <p:sp>
        <p:nvSpPr>
          <p:cNvPr id="7" name="V7070109"/>
          <p:cNvSpPr/>
          <p:nvPr/>
        </p:nvSpPr>
        <p:spPr>
          <a:xfrm>
            <a:off x="11839575" y="5324475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V7070109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8" name="Marlow"/>
          <p:cNvSpPr/>
          <p:nvPr/>
        </p:nvSpPr>
        <p:spPr>
          <a:xfrm>
            <a:off x="11839575" y="5743575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Дорожная сумка 
Marlow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9" name="Text 2"/>
          <p:cNvSpPr/>
          <p:nvPr/>
        </p:nvSpPr>
        <p:spPr>
          <a:xfrm>
            <a:off x="11839575" y="6800850"/>
            <a:ext cx="3762375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полиэстер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10" name="name_8076"/>
          <p:cNvSpPr/>
          <p:nvPr/>
        </p:nvSpPr>
        <p:spPr>
          <a:xfrm>
            <a:off x="11839575" y="7829550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ru-RU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9 </a:t>
            </a: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781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 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sp>
        <p:nvSpPr>
          <p:cNvPr id="11" name="V7880701"/>
          <p:cNvSpPr/>
          <p:nvPr/>
        </p:nvSpPr>
        <p:spPr>
          <a:xfrm>
            <a:off x="2695575" y="5145881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501118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12" name="Marlow 16"/>
          <p:cNvSpPr/>
          <p:nvPr/>
        </p:nvSpPr>
        <p:spPr>
          <a:xfrm>
            <a:off x="2695575" y="5463779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ru-RU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Спортивная сумка </a:t>
            </a: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VINGA Baltimore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13" name="Text 6"/>
          <p:cNvSpPr/>
          <p:nvPr/>
        </p:nvSpPr>
        <p:spPr>
          <a:xfrm>
            <a:off x="2695575" y="7127045"/>
            <a:ext cx="3762375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175"/>
              </a:lnSpc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</a:t>
            </a:r>
            <a:r>
              <a:rPr lang="ru-RU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полиэстер, полиуретан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14" name="name_3058"/>
          <p:cNvSpPr/>
          <p:nvPr/>
        </p:nvSpPr>
        <p:spPr>
          <a:xfrm>
            <a:off x="2695575" y="8056393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ru-RU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10 301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 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1408229" y="1509485"/>
            <a:ext cx="4615542" cy="72571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Lato Regular" panose="020F0502020204030203" pitchFamily="34" charset="0"/>
              </a:rPr>
              <a:t> </a:t>
            </a:r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17" name="V7880701"/>
          <p:cNvSpPr/>
          <p:nvPr/>
        </p:nvSpPr>
        <p:spPr>
          <a:xfrm>
            <a:off x="11839575" y="5145881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501719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18" name="Marlow 16"/>
          <p:cNvSpPr/>
          <p:nvPr/>
        </p:nvSpPr>
        <p:spPr>
          <a:xfrm>
            <a:off x="11839575" y="5463779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ru-RU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Офисная сумка </a:t>
            </a: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VINGA Baltimore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19" name="Text 6"/>
          <p:cNvSpPr/>
          <p:nvPr/>
        </p:nvSpPr>
        <p:spPr>
          <a:xfrm>
            <a:off x="11839575" y="7127045"/>
            <a:ext cx="4222296" cy="73554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175"/>
              </a:lnSpc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</a:t>
            </a:r>
            <a:r>
              <a:rPr lang="ru-RU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полиуретан, полиэстер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20" name="name_3058"/>
          <p:cNvSpPr/>
          <p:nvPr/>
        </p:nvSpPr>
        <p:spPr>
          <a:xfrm>
            <a:off x="11839575" y="8056393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ru-RU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8 709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 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pic>
        <p:nvPicPr>
          <p:cNvPr id="23" name="Frame 1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714625" y="6179968"/>
            <a:ext cx="3743325" cy="514350"/>
          </a:xfrm>
          <a:prstGeom prst="rect">
            <a:avLst/>
          </a:prstGeom>
        </p:spPr>
      </p:pic>
      <p:pic>
        <p:nvPicPr>
          <p:cNvPr id="24" name="Frame 1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858625" y="6173999"/>
            <a:ext cx="3743325" cy="51435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7065" y="1665048"/>
            <a:ext cx="3447824" cy="3447824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83256" y="1687513"/>
            <a:ext cx="3455987" cy="3455987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4954" y="1796705"/>
            <a:ext cx="3332045" cy="3332045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2826" y="1698403"/>
            <a:ext cx="3494922" cy="34949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88" t="25379" r="10512" b="14022"/>
          <a:stretch>
            <a:fillRect/>
          </a:stretch>
        </p:blipFill>
        <p:spPr>
          <a:xfrm>
            <a:off x="-15908" y="0"/>
            <a:ext cx="9159908" cy="10287000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50" t="11293" r="6293" b="21851"/>
          <a:stretch>
            <a:fillRect/>
          </a:stretch>
        </p:blipFill>
        <p:spPr>
          <a:xfrm>
            <a:off x="9144000" y="-29498"/>
            <a:ext cx="9124950" cy="10316497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264229" y="1509486"/>
            <a:ext cx="4615542" cy="72571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Lato Regular" panose="020F0502020204030203" pitchFamily="34" charset="0"/>
              </a:rPr>
              <a:t> </a:t>
            </a:r>
            <a:endParaRPr lang="ru-RU" dirty="0">
              <a:latin typeface="Lato Regular" panose="020F0502020204030203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7214" y="426378"/>
            <a:ext cx="1905000" cy="665363"/>
          </a:xfrm>
          <a:prstGeom prst="rect">
            <a:avLst/>
          </a:prstGeom>
        </p:spPr>
      </p:pic>
      <p:sp>
        <p:nvSpPr>
          <p:cNvPr id="7" name="V7070109"/>
          <p:cNvSpPr/>
          <p:nvPr/>
        </p:nvSpPr>
        <p:spPr>
          <a:xfrm>
            <a:off x="11839575" y="5324475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V7070109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8" name="Marlow"/>
          <p:cNvSpPr/>
          <p:nvPr/>
        </p:nvSpPr>
        <p:spPr>
          <a:xfrm>
            <a:off x="11839575" y="5743575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Дорожная сумка 
Marlow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9" name="Text 2"/>
          <p:cNvSpPr/>
          <p:nvPr/>
        </p:nvSpPr>
        <p:spPr>
          <a:xfrm>
            <a:off x="11839575" y="6800850"/>
            <a:ext cx="3762375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полиэстер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10" name="name_8076"/>
          <p:cNvSpPr/>
          <p:nvPr/>
        </p:nvSpPr>
        <p:spPr>
          <a:xfrm>
            <a:off x="11839575" y="7829550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ru-RU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9 </a:t>
            </a: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781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 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sp>
        <p:nvSpPr>
          <p:cNvPr id="11" name="V7880701"/>
          <p:cNvSpPr/>
          <p:nvPr/>
        </p:nvSpPr>
        <p:spPr>
          <a:xfrm>
            <a:off x="2695575" y="5145881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V7630119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12" name="Marlow 16"/>
          <p:cNvSpPr/>
          <p:nvPr/>
        </p:nvSpPr>
        <p:spPr>
          <a:xfrm>
            <a:off x="2695575" y="5463779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ru-RU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Сумка </a:t>
            </a: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VINGA </a:t>
            </a:r>
            <a:r>
              <a:rPr lang="en-US" sz="225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Baltimore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13" name="Text 6"/>
          <p:cNvSpPr/>
          <p:nvPr/>
        </p:nvSpPr>
        <p:spPr>
          <a:xfrm>
            <a:off x="2695575" y="6521054"/>
            <a:ext cx="3762375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175"/>
              </a:lnSpc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</a:t>
            </a:r>
            <a:r>
              <a:rPr lang="ru-RU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полиэстер, полиуретан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14" name="name_3058"/>
          <p:cNvSpPr/>
          <p:nvPr/>
        </p:nvSpPr>
        <p:spPr>
          <a:xfrm>
            <a:off x="2695575" y="8107087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3 570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 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1408229" y="1509485"/>
            <a:ext cx="4615542" cy="72571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Lato Regular" panose="020F0502020204030203" pitchFamily="34" charset="0"/>
              </a:rPr>
              <a:t> </a:t>
            </a:r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17" name="V7880701"/>
          <p:cNvSpPr/>
          <p:nvPr/>
        </p:nvSpPr>
        <p:spPr>
          <a:xfrm>
            <a:off x="11839575" y="5145881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V4300609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18" name="Marlow 16"/>
          <p:cNvSpPr/>
          <p:nvPr/>
        </p:nvSpPr>
        <p:spPr>
          <a:xfrm>
            <a:off x="11839575" y="5463779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ru-RU" sz="2250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Термобутылка</a:t>
            </a:r>
            <a:r>
              <a:rPr lang="ru-RU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</a:t>
            </a: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VINGA Baltimore </a:t>
            </a:r>
            <a:r>
              <a:rPr lang="en-US" sz="225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Trek</a:t>
            </a:r>
            <a:r>
              <a:rPr lang="ru-RU" sz="225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, 600 мл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19" name="Text 6"/>
          <p:cNvSpPr/>
          <p:nvPr/>
        </p:nvSpPr>
        <p:spPr>
          <a:xfrm>
            <a:off x="11839575" y="6521054"/>
            <a:ext cx="4222296" cy="73554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175"/>
              </a:lnSpc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</a:t>
            </a:r>
            <a:r>
              <a:rPr lang="ru-RU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переработанная нержавеющая сталь, полипропилен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20" name="name_3058"/>
          <p:cNvSpPr/>
          <p:nvPr/>
        </p:nvSpPr>
        <p:spPr>
          <a:xfrm>
            <a:off x="11839575" y="8107087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ru-RU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2 847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 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pic>
        <p:nvPicPr>
          <p:cNvPr id="23" name="Frame 1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714625" y="5869798"/>
            <a:ext cx="3743325" cy="514350"/>
          </a:xfrm>
          <a:prstGeom prst="rect">
            <a:avLst/>
          </a:prstGeom>
        </p:spPr>
      </p:pic>
      <p:pic>
        <p:nvPicPr>
          <p:cNvPr id="24" name="Frame 1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858625" y="5863829"/>
            <a:ext cx="3743325" cy="51435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7065" y="1665048"/>
            <a:ext cx="3447824" cy="3447824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46350" y="7066103"/>
            <a:ext cx="4019550" cy="915847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83256" y="1687513"/>
            <a:ext cx="3455987" cy="3455987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725275" y="7066102"/>
            <a:ext cx="4019550" cy="9158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Рисунок 27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63" t="15994" r="10199" b="23588"/>
          <a:stretch>
            <a:fillRect/>
          </a:stretch>
        </p:blipFill>
        <p:spPr>
          <a:xfrm>
            <a:off x="9123145" y="-14751"/>
            <a:ext cx="9164855" cy="10320802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6" t="37184" r="26912" b="8788"/>
          <a:stretch>
            <a:fillRect/>
          </a:stretch>
        </p:blipFill>
        <p:spPr>
          <a:xfrm>
            <a:off x="-15909" y="-14751"/>
            <a:ext cx="9159909" cy="10320801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264229" y="1509486"/>
            <a:ext cx="4615542" cy="72571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Lato Regular" panose="020F0502020204030203" pitchFamily="34" charset="0"/>
              </a:rPr>
              <a:t> </a:t>
            </a:r>
            <a:endParaRPr lang="ru-RU" dirty="0">
              <a:latin typeface="Lato Regular" panose="020F0502020204030203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7214" y="426378"/>
            <a:ext cx="1905000" cy="665363"/>
          </a:xfrm>
          <a:prstGeom prst="rect">
            <a:avLst/>
          </a:prstGeom>
        </p:spPr>
      </p:pic>
      <p:sp>
        <p:nvSpPr>
          <p:cNvPr id="7" name="V7070109"/>
          <p:cNvSpPr/>
          <p:nvPr/>
        </p:nvSpPr>
        <p:spPr>
          <a:xfrm>
            <a:off x="11839575" y="5324475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V7070109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8" name="Marlow"/>
          <p:cNvSpPr/>
          <p:nvPr/>
        </p:nvSpPr>
        <p:spPr>
          <a:xfrm>
            <a:off x="11839575" y="5743575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Дорожная сумка 
Marlow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9" name="Text 2"/>
          <p:cNvSpPr/>
          <p:nvPr/>
        </p:nvSpPr>
        <p:spPr>
          <a:xfrm>
            <a:off x="11839575" y="6800850"/>
            <a:ext cx="3762375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полиэстер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10" name="name_8076"/>
          <p:cNvSpPr/>
          <p:nvPr/>
        </p:nvSpPr>
        <p:spPr>
          <a:xfrm>
            <a:off x="11839575" y="7829550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ru-RU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9 </a:t>
            </a: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781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 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sp>
        <p:nvSpPr>
          <p:cNvPr id="11" name="V7880701"/>
          <p:cNvSpPr/>
          <p:nvPr/>
        </p:nvSpPr>
        <p:spPr>
          <a:xfrm>
            <a:off x="2695575" y="5145881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V7720101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12" name="Marlow 16"/>
          <p:cNvSpPr/>
          <p:nvPr/>
        </p:nvSpPr>
        <p:spPr>
          <a:xfrm>
            <a:off x="2695575" y="5463779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ru-RU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Органайзер </a:t>
            </a: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VINGA Baltimore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13" name="Text 6"/>
          <p:cNvSpPr/>
          <p:nvPr/>
        </p:nvSpPr>
        <p:spPr>
          <a:xfrm>
            <a:off x="2695575" y="6521054"/>
            <a:ext cx="3762375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175"/>
              </a:lnSpc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</a:t>
            </a:r>
            <a:r>
              <a:rPr lang="ru-RU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полиэстер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14" name="name_3058"/>
          <p:cNvSpPr/>
          <p:nvPr/>
        </p:nvSpPr>
        <p:spPr>
          <a:xfrm>
            <a:off x="2695575" y="8107087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4 212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 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1408229" y="1509485"/>
            <a:ext cx="4615542" cy="72571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Lato Regular" panose="020F0502020204030203" pitchFamily="34" charset="0"/>
              </a:rPr>
              <a:t> </a:t>
            </a:r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17" name="V7880701"/>
          <p:cNvSpPr/>
          <p:nvPr/>
        </p:nvSpPr>
        <p:spPr>
          <a:xfrm>
            <a:off x="11839575" y="5145881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V4300501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18" name="Marlow 16"/>
          <p:cNvSpPr/>
          <p:nvPr/>
        </p:nvSpPr>
        <p:spPr>
          <a:xfrm>
            <a:off x="11839575" y="5463779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ru-RU" sz="2250" dirty="0" err="1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Термобутылка</a:t>
            </a:r>
            <a:r>
              <a:rPr lang="ru-RU" sz="225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</a:t>
            </a:r>
            <a:r>
              <a:rPr lang="en-US" sz="225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VINGA Baltimore</a:t>
            </a:r>
            <a:r>
              <a:rPr lang="ru-RU" sz="225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, 600 мл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19" name="Text 6"/>
          <p:cNvSpPr/>
          <p:nvPr/>
        </p:nvSpPr>
        <p:spPr>
          <a:xfrm>
            <a:off x="11839575" y="6521054"/>
            <a:ext cx="4184196" cy="35454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175"/>
              </a:lnSpc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</a:t>
            </a:r>
            <a:r>
              <a:rPr lang="ru-RU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переработанная нержавеющая сталь, полипропилен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20" name="name_3058"/>
          <p:cNvSpPr/>
          <p:nvPr/>
        </p:nvSpPr>
        <p:spPr>
          <a:xfrm>
            <a:off x="11839575" y="8107087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ru-RU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2 296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 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pic>
        <p:nvPicPr>
          <p:cNvPr id="23" name="Frame 1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714625" y="5869798"/>
            <a:ext cx="3743325" cy="514350"/>
          </a:xfrm>
          <a:prstGeom prst="rect">
            <a:avLst/>
          </a:prstGeom>
        </p:spPr>
      </p:pic>
      <p:pic>
        <p:nvPicPr>
          <p:cNvPr id="24" name="Frame 1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858625" y="5863829"/>
            <a:ext cx="3743325" cy="514350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46350" y="7066103"/>
            <a:ext cx="4019550" cy="915847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725275" y="7066102"/>
            <a:ext cx="4019550" cy="915847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2375" y="1682580"/>
            <a:ext cx="3447824" cy="3447824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8828" y="1750786"/>
            <a:ext cx="3400425" cy="34004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76" t="32774" r="15071" b="10683"/>
          <a:stretch>
            <a:fillRect/>
          </a:stretch>
        </p:blipFill>
        <p:spPr>
          <a:xfrm>
            <a:off x="9144000" y="-19051"/>
            <a:ext cx="9144000" cy="10287002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39" t="33665" r="12807" b="11969"/>
          <a:stretch>
            <a:fillRect/>
          </a:stretch>
        </p:blipFill>
        <p:spPr>
          <a:xfrm>
            <a:off x="-15909" y="-19051"/>
            <a:ext cx="9173878" cy="1030605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264229" y="1509486"/>
            <a:ext cx="4615542" cy="72571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Lato Regular" panose="020F0502020204030203" pitchFamily="34" charset="0"/>
              </a:rPr>
              <a:t> </a:t>
            </a:r>
            <a:endParaRPr lang="ru-RU" dirty="0">
              <a:latin typeface="Lato Regular" panose="020F0502020204030203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7214" y="426378"/>
            <a:ext cx="1905000" cy="665363"/>
          </a:xfrm>
          <a:prstGeom prst="rect">
            <a:avLst/>
          </a:prstGeom>
        </p:spPr>
      </p:pic>
      <p:sp>
        <p:nvSpPr>
          <p:cNvPr id="7" name="V7070109"/>
          <p:cNvSpPr/>
          <p:nvPr/>
        </p:nvSpPr>
        <p:spPr>
          <a:xfrm>
            <a:off x="11839575" y="5324475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V7070109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8" name="Marlow"/>
          <p:cNvSpPr/>
          <p:nvPr/>
        </p:nvSpPr>
        <p:spPr>
          <a:xfrm>
            <a:off x="11839575" y="5743575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Дорожная сумка 
Marlow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9" name="Text 2"/>
          <p:cNvSpPr/>
          <p:nvPr/>
        </p:nvSpPr>
        <p:spPr>
          <a:xfrm>
            <a:off x="11839575" y="6800850"/>
            <a:ext cx="3762375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полиэстер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10" name="name_8076"/>
          <p:cNvSpPr/>
          <p:nvPr/>
        </p:nvSpPr>
        <p:spPr>
          <a:xfrm>
            <a:off x="11839575" y="7829550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ru-RU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9 </a:t>
            </a: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781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 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sp>
        <p:nvSpPr>
          <p:cNvPr id="11" name="V7880701"/>
          <p:cNvSpPr/>
          <p:nvPr/>
        </p:nvSpPr>
        <p:spPr>
          <a:xfrm>
            <a:off x="2695575" y="5145881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V7050001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12" name="Marlow 16"/>
          <p:cNvSpPr/>
          <p:nvPr/>
        </p:nvSpPr>
        <p:spPr>
          <a:xfrm>
            <a:off x="2695575" y="5463779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ru-RU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Рюкзак </a:t>
            </a: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VINGA Baltimore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13" name="Text 6"/>
          <p:cNvSpPr/>
          <p:nvPr/>
        </p:nvSpPr>
        <p:spPr>
          <a:xfrm>
            <a:off x="2695575" y="6521054"/>
            <a:ext cx="3762375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175"/>
              </a:lnSpc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</a:t>
            </a:r>
            <a:r>
              <a:rPr lang="ru-RU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переработанный полиэстер, полиуретан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14" name="name_3058"/>
          <p:cNvSpPr/>
          <p:nvPr/>
        </p:nvSpPr>
        <p:spPr>
          <a:xfrm>
            <a:off x="2695575" y="8107087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ru-RU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7 640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 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1408229" y="1509485"/>
            <a:ext cx="4615542" cy="72571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Lato Regular" panose="020F0502020204030203" pitchFamily="34" charset="0"/>
              </a:rPr>
              <a:t> </a:t>
            </a:r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17" name="V7880701"/>
          <p:cNvSpPr/>
          <p:nvPr/>
        </p:nvSpPr>
        <p:spPr>
          <a:xfrm>
            <a:off x="11839575" y="5145881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V4330601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18" name="Marlow 16"/>
          <p:cNvSpPr/>
          <p:nvPr/>
        </p:nvSpPr>
        <p:spPr>
          <a:xfrm>
            <a:off x="11839575" y="5463779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ru-RU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Бутылка </a:t>
            </a: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VINGA Baltimore</a:t>
            </a:r>
            <a:r>
              <a:rPr lang="ru-RU" sz="225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, 550 мл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19" name="Text 6"/>
          <p:cNvSpPr/>
          <p:nvPr/>
        </p:nvSpPr>
        <p:spPr>
          <a:xfrm>
            <a:off x="11839575" y="6521054"/>
            <a:ext cx="4222296" cy="73554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175"/>
              </a:lnSpc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</a:t>
            </a:r>
            <a:r>
              <a:rPr lang="en-US" dirty="0" err="1">
                <a:latin typeface="Lato Regular" panose="020F0502020204030203" pitchFamily="34" charset="0"/>
              </a:rPr>
              <a:t>rPET</a:t>
            </a:r>
            <a:r>
              <a:rPr lang="en-US" dirty="0">
                <a:latin typeface="Lato Regular" panose="020F0502020204030203" pitchFamily="34" charset="0"/>
              </a:rPr>
              <a:t>, </a:t>
            </a:r>
            <a:r>
              <a:rPr lang="ru-RU" dirty="0">
                <a:latin typeface="Lato Regular" panose="020F0502020204030203" pitchFamily="34" charset="0"/>
              </a:rPr>
              <a:t>полипропилен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20" name="name_3058"/>
          <p:cNvSpPr/>
          <p:nvPr/>
        </p:nvSpPr>
        <p:spPr>
          <a:xfrm>
            <a:off x="11839575" y="8107087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ru-RU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986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 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pic>
        <p:nvPicPr>
          <p:cNvPr id="23" name="Frame 1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714625" y="5869798"/>
            <a:ext cx="3743325" cy="514350"/>
          </a:xfrm>
          <a:prstGeom prst="rect">
            <a:avLst/>
          </a:prstGeom>
        </p:spPr>
      </p:pic>
      <p:pic>
        <p:nvPicPr>
          <p:cNvPr id="24" name="Frame 1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858625" y="5863829"/>
            <a:ext cx="3743325" cy="514350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46350" y="7066103"/>
            <a:ext cx="4019550" cy="915847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706225" y="7066102"/>
            <a:ext cx="4019550" cy="91584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6026" y="1745683"/>
            <a:ext cx="3400198" cy="340019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20375" y="1738218"/>
            <a:ext cx="3395757" cy="33957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Рисунок 26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0" t="27800" r="10722" b="9908"/>
          <a:stretch>
            <a:fillRect/>
          </a:stretch>
        </p:blipFill>
        <p:spPr>
          <a:xfrm>
            <a:off x="-23026" y="0"/>
            <a:ext cx="9186076" cy="1028700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34" t="19628" r="8166" b="20231"/>
          <a:stretch>
            <a:fillRect/>
          </a:stretch>
        </p:blipFill>
        <p:spPr>
          <a:xfrm>
            <a:off x="9144000" y="-19050"/>
            <a:ext cx="9144000" cy="1030605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264229" y="1509486"/>
            <a:ext cx="4615542" cy="72571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Lato Regular" panose="020F0502020204030203" pitchFamily="34" charset="0"/>
              </a:rPr>
              <a:t> </a:t>
            </a:r>
            <a:endParaRPr lang="ru-RU" dirty="0">
              <a:latin typeface="Lato Regular" panose="020F0502020204030203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7214" y="426378"/>
            <a:ext cx="1905000" cy="665363"/>
          </a:xfrm>
          <a:prstGeom prst="rect">
            <a:avLst/>
          </a:prstGeom>
        </p:spPr>
      </p:pic>
      <p:sp>
        <p:nvSpPr>
          <p:cNvPr id="7" name="V7070109"/>
          <p:cNvSpPr/>
          <p:nvPr/>
        </p:nvSpPr>
        <p:spPr>
          <a:xfrm>
            <a:off x="11839575" y="5324475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V7070109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8" name="Marlow"/>
          <p:cNvSpPr/>
          <p:nvPr/>
        </p:nvSpPr>
        <p:spPr>
          <a:xfrm>
            <a:off x="11839575" y="5743575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Дорожная сумка 
Marlow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9" name="Text 2"/>
          <p:cNvSpPr/>
          <p:nvPr/>
        </p:nvSpPr>
        <p:spPr>
          <a:xfrm>
            <a:off x="11839575" y="6800850"/>
            <a:ext cx="3762375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полиэстер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10" name="name_8076"/>
          <p:cNvSpPr/>
          <p:nvPr/>
        </p:nvSpPr>
        <p:spPr>
          <a:xfrm>
            <a:off x="11839575" y="7829550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ru-RU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9 </a:t>
            </a: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781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 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sp>
        <p:nvSpPr>
          <p:cNvPr id="11" name="V7880701"/>
          <p:cNvSpPr/>
          <p:nvPr/>
        </p:nvSpPr>
        <p:spPr>
          <a:xfrm>
            <a:off x="2695575" y="5145881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V7731125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12" name="Marlow 16"/>
          <p:cNvSpPr/>
          <p:nvPr/>
        </p:nvSpPr>
        <p:spPr>
          <a:xfrm>
            <a:off x="2695575" y="5463779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ru-RU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Многофункциональный блокнот </a:t>
            </a: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VINGA Baltimore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13" name="Text 6"/>
          <p:cNvSpPr/>
          <p:nvPr/>
        </p:nvSpPr>
        <p:spPr>
          <a:xfrm>
            <a:off x="2695575" y="6521054"/>
            <a:ext cx="3762375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175"/>
              </a:lnSpc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</a:t>
            </a:r>
            <a:r>
              <a:rPr lang="ru-RU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переработанный </a:t>
            </a:r>
            <a:r>
              <a:rPr lang="ru-RU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полиуретан, переработанная бумага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14" name="name_3058"/>
          <p:cNvSpPr/>
          <p:nvPr/>
        </p:nvSpPr>
        <p:spPr>
          <a:xfrm>
            <a:off x="2695575" y="8107087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ru-RU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2 330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 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1408229" y="1509485"/>
            <a:ext cx="4615542" cy="72571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Lato Regular" panose="020F0502020204030203" pitchFamily="34" charset="0"/>
              </a:rPr>
              <a:t> </a:t>
            </a:r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17" name="V7880701"/>
          <p:cNvSpPr/>
          <p:nvPr/>
        </p:nvSpPr>
        <p:spPr>
          <a:xfrm>
            <a:off x="11839575" y="5145881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V820025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18" name="Marlow 16"/>
          <p:cNvSpPr/>
          <p:nvPr/>
        </p:nvSpPr>
        <p:spPr>
          <a:xfrm>
            <a:off x="11839575" y="5463779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ru-RU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Дорожная косметичка </a:t>
            </a: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VINGA Baltimore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19" name="Text 6"/>
          <p:cNvSpPr/>
          <p:nvPr/>
        </p:nvSpPr>
        <p:spPr>
          <a:xfrm>
            <a:off x="11839575" y="6521054"/>
            <a:ext cx="4222296" cy="73554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175"/>
              </a:lnSpc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</a:t>
            </a:r>
            <a:r>
              <a:rPr lang="ru-RU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полиуретан, полиэстер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20" name="name_3058"/>
          <p:cNvSpPr/>
          <p:nvPr/>
        </p:nvSpPr>
        <p:spPr>
          <a:xfrm>
            <a:off x="11839575" y="8107087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ru-RU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4 079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 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pic>
        <p:nvPicPr>
          <p:cNvPr id="23" name="Frame 1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714625" y="5869798"/>
            <a:ext cx="3743325" cy="514350"/>
          </a:xfrm>
          <a:prstGeom prst="rect">
            <a:avLst/>
          </a:prstGeom>
        </p:spPr>
      </p:pic>
      <p:pic>
        <p:nvPicPr>
          <p:cNvPr id="24" name="Frame 1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858625" y="5863829"/>
            <a:ext cx="3743325" cy="514350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46350" y="7066103"/>
            <a:ext cx="4019550" cy="915847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725275" y="7066102"/>
            <a:ext cx="4019550" cy="91584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4830" y="1624690"/>
            <a:ext cx="3490913" cy="349091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4905" y="1701151"/>
            <a:ext cx="3414189" cy="34141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2" t="31150" r="17095" b="7683"/>
          <a:stretch>
            <a:fillRect/>
          </a:stretch>
        </p:blipFill>
        <p:spPr>
          <a:xfrm>
            <a:off x="9144001" y="-5444"/>
            <a:ext cx="9169434" cy="10287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61" t="32859" r="5793" b="1932"/>
          <a:stretch>
            <a:fillRect/>
          </a:stretch>
        </p:blipFill>
        <p:spPr>
          <a:xfrm>
            <a:off x="-25434" y="0"/>
            <a:ext cx="9169434" cy="10287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264229" y="1509486"/>
            <a:ext cx="4615542" cy="72571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Lato Regular" panose="020F0502020204030203" pitchFamily="34" charset="0"/>
              </a:rPr>
              <a:t> </a:t>
            </a:r>
            <a:endParaRPr lang="ru-RU" dirty="0">
              <a:latin typeface="Lato Regular" panose="020F0502020204030203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7214" y="426378"/>
            <a:ext cx="1905000" cy="665363"/>
          </a:xfrm>
          <a:prstGeom prst="rect">
            <a:avLst/>
          </a:prstGeom>
        </p:spPr>
      </p:pic>
      <p:sp>
        <p:nvSpPr>
          <p:cNvPr id="7" name="V7070109"/>
          <p:cNvSpPr/>
          <p:nvPr/>
        </p:nvSpPr>
        <p:spPr>
          <a:xfrm>
            <a:off x="11839575" y="5324475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V7070109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8" name="Marlow"/>
          <p:cNvSpPr/>
          <p:nvPr/>
        </p:nvSpPr>
        <p:spPr>
          <a:xfrm>
            <a:off x="11839575" y="5743575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Дорожная сумка 
Marlow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9" name="Text 2"/>
          <p:cNvSpPr/>
          <p:nvPr/>
        </p:nvSpPr>
        <p:spPr>
          <a:xfrm>
            <a:off x="11839575" y="6800850"/>
            <a:ext cx="3762375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полиэстер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10" name="name_8076"/>
          <p:cNvSpPr/>
          <p:nvPr/>
        </p:nvSpPr>
        <p:spPr>
          <a:xfrm>
            <a:off x="11839575" y="7829550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ru-RU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9 </a:t>
            </a: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781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 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sp>
        <p:nvSpPr>
          <p:cNvPr id="11" name="V7880701"/>
          <p:cNvSpPr/>
          <p:nvPr/>
        </p:nvSpPr>
        <p:spPr>
          <a:xfrm>
            <a:off x="2695575" y="5145881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V7070327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12" name="Marlow 16"/>
          <p:cNvSpPr/>
          <p:nvPr/>
        </p:nvSpPr>
        <p:spPr>
          <a:xfrm>
            <a:off x="2695575" y="5463779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ru-RU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Дорожная сумка </a:t>
            </a: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VINGA Baltimore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13" name="Text 6"/>
          <p:cNvSpPr/>
          <p:nvPr/>
        </p:nvSpPr>
        <p:spPr>
          <a:xfrm>
            <a:off x="2695575" y="6521054"/>
            <a:ext cx="3762375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175"/>
              </a:lnSpc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</a:t>
            </a:r>
            <a:r>
              <a:rPr lang="ru-RU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полиуретан, переработанный полиэстер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14" name="name_3058"/>
          <p:cNvSpPr/>
          <p:nvPr/>
        </p:nvSpPr>
        <p:spPr>
          <a:xfrm>
            <a:off x="2695575" y="8107087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ru-RU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6 662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 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1408229" y="1509485"/>
            <a:ext cx="4615542" cy="72571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Lato Regular" panose="020F0502020204030203" pitchFamily="34" charset="0"/>
              </a:rPr>
              <a:t> </a:t>
            </a:r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17" name="V7880701"/>
          <p:cNvSpPr/>
          <p:nvPr/>
        </p:nvSpPr>
        <p:spPr>
          <a:xfrm>
            <a:off x="11839575" y="5145881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V3010007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18" name="Marlow 16"/>
          <p:cNvSpPr/>
          <p:nvPr/>
        </p:nvSpPr>
        <p:spPr>
          <a:xfrm>
            <a:off x="11839575" y="5463779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ru-RU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Обложка на паспорт VINGA </a:t>
            </a:r>
            <a:r>
              <a:rPr lang="ru-RU" sz="2250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Baltimore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19" name="Text 6"/>
          <p:cNvSpPr/>
          <p:nvPr/>
        </p:nvSpPr>
        <p:spPr>
          <a:xfrm>
            <a:off x="11839575" y="6521054"/>
            <a:ext cx="4222296" cy="73554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175"/>
              </a:lnSpc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</a:t>
            </a:r>
            <a:r>
              <a:rPr lang="ru-RU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переработанный полиэстер, переработанный </a:t>
            </a:r>
            <a:r>
              <a:rPr lang="en-US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ABS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20" name="name_3058"/>
          <p:cNvSpPr/>
          <p:nvPr/>
        </p:nvSpPr>
        <p:spPr>
          <a:xfrm>
            <a:off x="11839575" y="8107087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ru-RU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4 305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 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pic>
        <p:nvPicPr>
          <p:cNvPr id="23" name="Frame 1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714625" y="5869798"/>
            <a:ext cx="3743325" cy="514350"/>
          </a:xfrm>
          <a:prstGeom prst="rect">
            <a:avLst/>
          </a:prstGeom>
        </p:spPr>
      </p:pic>
      <p:pic>
        <p:nvPicPr>
          <p:cNvPr id="24" name="Frame 1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858625" y="5863829"/>
            <a:ext cx="3743325" cy="514350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46350" y="7066103"/>
            <a:ext cx="4019550" cy="915847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725275" y="7066102"/>
            <a:ext cx="4019550" cy="915847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6601" y="1663430"/>
            <a:ext cx="3459372" cy="3459372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25312" y="1741488"/>
            <a:ext cx="3381375" cy="33813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0" t="15899" r="1018" b="10720"/>
          <a:stretch>
            <a:fillRect/>
          </a:stretch>
        </p:blipFill>
        <p:spPr>
          <a:xfrm>
            <a:off x="-15909" y="-21940"/>
            <a:ext cx="9159909" cy="1028700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5" t="29632" r="8395" b="4642"/>
          <a:stretch>
            <a:fillRect/>
          </a:stretch>
        </p:blipFill>
        <p:spPr>
          <a:xfrm>
            <a:off x="9143999" y="-21940"/>
            <a:ext cx="9144001" cy="10287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264229" y="1509486"/>
            <a:ext cx="4615542" cy="72571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Lato Regular" panose="020F0502020204030203" pitchFamily="34" charset="0"/>
              </a:rPr>
              <a:t> </a:t>
            </a:r>
            <a:endParaRPr lang="ru-RU" dirty="0">
              <a:latin typeface="Lato Regular" panose="020F0502020204030203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7214" y="426378"/>
            <a:ext cx="1905000" cy="665363"/>
          </a:xfrm>
          <a:prstGeom prst="rect">
            <a:avLst/>
          </a:prstGeom>
        </p:spPr>
      </p:pic>
      <p:sp>
        <p:nvSpPr>
          <p:cNvPr id="7" name="V7070109"/>
          <p:cNvSpPr/>
          <p:nvPr/>
        </p:nvSpPr>
        <p:spPr>
          <a:xfrm>
            <a:off x="11839575" y="5324475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V7070109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8" name="Marlow"/>
          <p:cNvSpPr/>
          <p:nvPr/>
        </p:nvSpPr>
        <p:spPr>
          <a:xfrm>
            <a:off x="11839575" y="5743575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Дорожная сумка 
Marlow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9" name="Text 2"/>
          <p:cNvSpPr/>
          <p:nvPr/>
        </p:nvSpPr>
        <p:spPr>
          <a:xfrm>
            <a:off x="11839575" y="6800850"/>
            <a:ext cx="3762375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полиэстер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10" name="name_8076"/>
          <p:cNvSpPr/>
          <p:nvPr/>
        </p:nvSpPr>
        <p:spPr>
          <a:xfrm>
            <a:off x="11839575" y="7829550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ru-RU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9 </a:t>
            </a: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781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 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sp>
        <p:nvSpPr>
          <p:cNvPr id="11" name="V7880701"/>
          <p:cNvSpPr/>
          <p:nvPr/>
        </p:nvSpPr>
        <p:spPr>
          <a:xfrm>
            <a:off x="2695575" y="5145881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V7050201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12" name="Marlow 16"/>
          <p:cNvSpPr/>
          <p:nvPr/>
        </p:nvSpPr>
        <p:spPr>
          <a:xfrm>
            <a:off x="2695575" y="5463779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ru-RU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Сумка-рюкзак </a:t>
            </a: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VINGA Baltimore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13" name="Text 6"/>
          <p:cNvSpPr/>
          <p:nvPr/>
        </p:nvSpPr>
        <p:spPr>
          <a:xfrm>
            <a:off x="2695575" y="6521054"/>
            <a:ext cx="3762375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175"/>
              </a:lnSpc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</a:t>
            </a:r>
            <a:r>
              <a:rPr lang="ru-RU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переработанный полиэстер, полиуретан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14" name="name_3058"/>
          <p:cNvSpPr/>
          <p:nvPr/>
        </p:nvSpPr>
        <p:spPr>
          <a:xfrm>
            <a:off x="2695575" y="8107087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ru-RU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7 799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 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1408229" y="1509485"/>
            <a:ext cx="4615542" cy="72571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Lato Regular" panose="020F0502020204030203" pitchFamily="34" charset="0"/>
              </a:rPr>
              <a:t> </a:t>
            </a:r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17" name="V7880701"/>
          <p:cNvSpPr/>
          <p:nvPr/>
        </p:nvSpPr>
        <p:spPr>
          <a:xfrm>
            <a:off x="11839575" y="5145881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V7630001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18" name="Marlow 16"/>
          <p:cNvSpPr/>
          <p:nvPr/>
        </p:nvSpPr>
        <p:spPr>
          <a:xfrm>
            <a:off x="11839575" y="5463779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ru-RU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Сумка через плечо </a:t>
            </a: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VINGA Baltimore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19" name="Text 6"/>
          <p:cNvSpPr/>
          <p:nvPr/>
        </p:nvSpPr>
        <p:spPr>
          <a:xfrm>
            <a:off x="11839575" y="6521054"/>
            <a:ext cx="4222296" cy="73554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175"/>
              </a:lnSpc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</a:t>
            </a:r>
            <a:r>
              <a:rPr lang="ru-RU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полиэстер, полиуретан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20" name="name_3058"/>
          <p:cNvSpPr/>
          <p:nvPr/>
        </p:nvSpPr>
        <p:spPr>
          <a:xfrm>
            <a:off x="11839575" y="8107087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ru-RU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2 283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 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pic>
        <p:nvPicPr>
          <p:cNvPr id="23" name="Frame 1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714625" y="5869798"/>
            <a:ext cx="3743325" cy="514350"/>
          </a:xfrm>
          <a:prstGeom prst="rect">
            <a:avLst/>
          </a:prstGeom>
        </p:spPr>
      </p:pic>
      <p:pic>
        <p:nvPicPr>
          <p:cNvPr id="24" name="Frame 1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858625" y="5863829"/>
            <a:ext cx="3743325" cy="514350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46350" y="7066103"/>
            <a:ext cx="4019550" cy="915847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725275" y="7066102"/>
            <a:ext cx="4019550" cy="91584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29976" y="1768562"/>
            <a:ext cx="3352998" cy="335299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8128" y="1708515"/>
            <a:ext cx="3457672" cy="34576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8" t="16677" r="1576" b="12241"/>
          <a:stretch>
            <a:fillRect/>
          </a:stretch>
        </p:blipFill>
        <p:spPr>
          <a:xfrm>
            <a:off x="9144000" y="-19050"/>
            <a:ext cx="9144000" cy="1030605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21" t="27694" r="19699" b="9024"/>
          <a:stretch>
            <a:fillRect/>
          </a:stretch>
        </p:blipFill>
        <p:spPr>
          <a:xfrm>
            <a:off x="0" y="-5444"/>
            <a:ext cx="9144000" cy="10287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264229" y="1509486"/>
            <a:ext cx="4615542" cy="72571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Lato Regular" panose="020F0502020204030203" pitchFamily="34" charset="0"/>
              </a:rPr>
              <a:t> </a:t>
            </a:r>
            <a:endParaRPr lang="ru-RU" dirty="0">
              <a:latin typeface="Lato Regular" panose="020F0502020204030203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7214" y="426378"/>
            <a:ext cx="1905000" cy="665363"/>
          </a:xfrm>
          <a:prstGeom prst="rect">
            <a:avLst/>
          </a:prstGeom>
        </p:spPr>
      </p:pic>
      <p:sp>
        <p:nvSpPr>
          <p:cNvPr id="7" name="V7070109"/>
          <p:cNvSpPr/>
          <p:nvPr/>
        </p:nvSpPr>
        <p:spPr>
          <a:xfrm>
            <a:off x="11839575" y="5324475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V7070109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8" name="Marlow"/>
          <p:cNvSpPr/>
          <p:nvPr/>
        </p:nvSpPr>
        <p:spPr>
          <a:xfrm>
            <a:off x="11839575" y="5743575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Дорожная сумка 
Marlow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9" name="Text 2"/>
          <p:cNvSpPr/>
          <p:nvPr/>
        </p:nvSpPr>
        <p:spPr>
          <a:xfrm>
            <a:off x="11839575" y="6800850"/>
            <a:ext cx="3762375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полиэстер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10" name="name_8076"/>
          <p:cNvSpPr/>
          <p:nvPr/>
        </p:nvSpPr>
        <p:spPr>
          <a:xfrm>
            <a:off x="11839575" y="7829550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ru-RU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9 </a:t>
            </a: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781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 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sp>
        <p:nvSpPr>
          <p:cNvPr id="11" name="V7880701"/>
          <p:cNvSpPr/>
          <p:nvPr/>
        </p:nvSpPr>
        <p:spPr>
          <a:xfrm>
            <a:off x="2695575" y="5145881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V1690307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12" name="Marlow 16"/>
          <p:cNvSpPr/>
          <p:nvPr/>
        </p:nvSpPr>
        <p:spPr>
          <a:xfrm>
            <a:off x="2695575" y="5463779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ru-RU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Набор из ручки и вечного карандаша VINGA </a:t>
            </a:r>
            <a:r>
              <a:rPr lang="ru-RU" sz="2250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Baltimore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13" name="Text 6"/>
          <p:cNvSpPr/>
          <p:nvPr/>
        </p:nvSpPr>
        <p:spPr>
          <a:xfrm>
            <a:off x="2695575" y="6521054"/>
            <a:ext cx="4029075" cy="279796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175"/>
              </a:lnSpc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</a:t>
            </a:r>
            <a:r>
              <a:rPr lang="ru-RU" dirty="0">
                <a:latin typeface="Lato Regular" panose="020F0502020204030203" pitchFamily="34" charset="0"/>
              </a:rPr>
              <a:t>переработанный алюминий, переработанная нержавеющая сталь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14" name="name_3058"/>
          <p:cNvSpPr/>
          <p:nvPr/>
        </p:nvSpPr>
        <p:spPr>
          <a:xfrm>
            <a:off x="2695575" y="8107087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ru-RU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1 850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 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1408229" y="1509485"/>
            <a:ext cx="4615542" cy="72571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Lato Regular" panose="020F0502020204030203" pitchFamily="34" charset="0"/>
              </a:rPr>
              <a:t> </a:t>
            </a:r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17" name="V7880701"/>
          <p:cNvSpPr/>
          <p:nvPr/>
        </p:nvSpPr>
        <p:spPr>
          <a:xfrm>
            <a:off x="11839575" y="5145881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500718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18" name="Marlow 16"/>
          <p:cNvSpPr/>
          <p:nvPr/>
        </p:nvSpPr>
        <p:spPr>
          <a:xfrm>
            <a:off x="11839575" y="5463779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ru-RU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Спортивная сумка </a:t>
            </a: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VINGA Baltimore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19" name="Text 6"/>
          <p:cNvSpPr/>
          <p:nvPr/>
        </p:nvSpPr>
        <p:spPr>
          <a:xfrm>
            <a:off x="11839575" y="6521054"/>
            <a:ext cx="3457575" cy="73554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175"/>
              </a:lnSpc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</a:t>
            </a:r>
            <a:r>
              <a:rPr lang="ru-RU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переработанный полиэстер, полиуретан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20" name="name_3058"/>
          <p:cNvSpPr/>
          <p:nvPr/>
        </p:nvSpPr>
        <p:spPr>
          <a:xfrm>
            <a:off x="11839575" y="8107087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ru-RU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6 844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 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pic>
        <p:nvPicPr>
          <p:cNvPr id="23" name="Frame 1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714625" y="5869798"/>
            <a:ext cx="3743325" cy="514350"/>
          </a:xfrm>
          <a:prstGeom prst="rect">
            <a:avLst/>
          </a:prstGeom>
        </p:spPr>
      </p:pic>
      <p:pic>
        <p:nvPicPr>
          <p:cNvPr id="24" name="Frame 1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858625" y="5863829"/>
            <a:ext cx="3743325" cy="514350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46350" y="7066103"/>
            <a:ext cx="4019550" cy="915847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725275" y="7066102"/>
            <a:ext cx="4019550" cy="91584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4800" y="1718635"/>
            <a:ext cx="3454400" cy="34544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7054" y="1731447"/>
            <a:ext cx="3412054" cy="34120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10" t="35938" r="30132" b="16670"/>
          <a:stretch>
            <a:fillRect/>
          </a:stretch>
        </p:blipFill>
        <p:spPr>
          <a:xfrm>
            <a:off x="0" y="2381"/>
            <a:ext cx="9144000" cy="10287000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51" t="21986" r="16690" b="27920"/>
          <a:stretch>
            <a:fillRect/>
          </a:stretch>
        </p:blipFill>
        <p:spPr>
          <a:xfrm>
            <a:off x="9144001" y="-16669"/>
            <a:ext cx="9144000" cy="10287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264229" y="1509486"/>
            <a:ext cx="4615542" cy="72571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Lato Regular" panose="020F0502020204030203" pitchFamily="34" charset="0"/>
              </a:rPr>
              <a:t> </a:t>
            </a:r>
            <a:endParaRPr lang="ru-RU" dirty="0">
              <a:latin typeface="Lato Regular" panose="020F0502020204030203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7214" y="426378"/>
            <a:ext cx="1905000" cy="665363"/>
          </a:xfrm>
          <a:prstGeom prst="rect">
            <a:avLst/>
          </a:prstGeom>
        </p:spPr>
      </p:pic>
      <p:sp>
        <p:nvSpPr>
          <p:cNvPr id="7" name="V7070109"/>
          <p:cNvSpPr/>
          <p:nvPr/>
        </p:nvSpPr>
        <p:spPr>
          <a:xfrm>
            <a:off x="11839575" y="5324475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V7070109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8" name="Marlow"/>
          <p:cNvSpPr/>
          <p:nvPr/>
        </p:nvSpPr>
        <p:spPr>
          <a:xfrm>
            <a:off x="11839575" y="5743575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Дорожная сумка 
Marlow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9" name="Text 2"/>
          <p:cNvSpPr/>
          <p:nvPr/>
        </p:nvSpPr>
        <p:spPr>
          <a:xfrm>
            <a:off x="11839575" y="6800850"/>
            <a:ext cx="3762375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полиэстер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10" name="name_8076"/>
          <p:cNvSpPr/>
          <p:nvPr/>
        </p:nvSpPr>
        <p:spPr>
          <a:xfrm>
            <a:off x="11839575" y="7829550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ru-RU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9 </a:t>
            </a: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781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 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sp>
        <p:nvSpPr>
          <p:cNvPr id="11" name="V7880701"/>
          <p:cNvSpPr/>
          <p:nvPr/>
        </p:nvSpPr>
        <p:spPr>
          <a:xfrm>
            <a:off x="2695575" y="5145881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V7030319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12" name="Marlow 16"/>
          <p:cNvSpPr/>
          <p:nvPr/>
        </p:nvSpPr>
        <p:spPr>
          <a:xfrm>
            <a:off x="2695575" y="5463779"/>
            <a:ext cx="387032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ru-RU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Сумка-рюкзак для путешествий VINGA </a:t>
            </a:r>
            <a:r>
              <a:rPr lang="ru-RU" sz="2250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Baltimore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13" name="Text 6"/>
          <p:cNvSpPr/>
          <p:nvPr/>
        </p:nvSpPr>
        <p:spPr>
          <a:xfrm>
            <a:off x="2695575" y="6749461"/>
            <a:ext cx="3762375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175"/>
              </a:lnSpc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</a:t>
            </a:r>
            <a:r>
              <a:rPr lang="ru-RU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полиэстер, полиуретан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14" name="name_3058"/>
          <p:cNvSpPr/>
          <p:nvPr/>
        </p:nvSpPr>
        <p:spPr>
          <a:xfrm>
            <a:off x="2695575" y="8107087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ru-RU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8 254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 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1408229" y="1509485"/>
            <a:ext cx="4615542" cy="72571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Lato Regular" panose="020F0502020204030203" pitchFamily="34" charset="0"/>
              </a:rPr>
              <a:t> </a:t>
            </a:r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17" name="V7880701"/>
          <p:cNvSpPr/>
          <p:nvPr/>
        </p:nvSpPr>
        <p:spPr>
          <a:xfrm>
            <a:off x="11839575" y="5145881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V7750219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18" name="Marlow 16"/>
          <p:cNvSpPr/>
          <p:nvPr/>
        </p:nvSpPr>
        <p:spPr>
          <a:xfrm>
            <a:off x="11839575" y="5463779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ru-RU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Сумка-холодильник </a:t>
            </a:r>
            <a:r>
              <a:rPr lang="ru-RU" sz="2250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роллтоп</a:t>
            </a:r>
            <a:r>
              <a:rPr lang="ru-RU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</a:t>
            </a: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VINGA Baltimore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19" name="Text 6"/>
          <p:cNvSpPr/>
          <p:nvPr/>
        </p:nvSpPr>
        <p:spPr>
          <a:xfrm>
            <a:off x="11839575" y="6521054"/>
            <a:ext cx="4222296" cy="73554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175"/>
              </a:lnSpc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</a:t>
            </a:r>
            <a:r>
              <a:rPr lang="ru-RU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полиэстер, </a:t>
            </a:r>
            <a:r>
              <a:rPr lang="en-US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rPET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20" name="name_3058"/>
          <p:cNvSpPr/>
          <p:nvPr/>
        </p:nvSpPr>
        <p:spPr>
          <a:xfrm>
            <a:off x="11839575" y="8107087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ru-RU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5 230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 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pic>
        <p:nvPicPr>
          <p:cNvPr id="23" name="Frame 1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714625" y="6176339"/>
            <a:ext cx="3743325" cy="514350"/>
          </a:xfrm>
          <a:prstGeom prst="rect">
            <a:avLst/>
          </a:prstGeom>
        </p:spPr>
      </p:pic>
      <p:pic>
        <p:nvPicPr>
          <p:cNvPr id="24" name="Frame 1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858625" y="5863829"/>
            <a:ext cx="3743325" cy="514350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46350" y="7066103"/>
            <a:ext cx="4019550" cy="915847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725275" y="7066102"/>
            <a:ext cx="4019550" cy="91584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682" y="1687513"/>
            <a:ext cx="3458368" cy="345836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50820" y="1722837"/>
            <a:ext cx="3411138" cy="34111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40" t="9677" r="6422" b="31007"/>
          <a:stretch>
            <a:fillRect/>
          </a:stretch>
        </p:blipFill>
        <p:spPr>
          <a:xfrm>
            <a:off x="9144000" y="-5444"/>
            <a:ext cx="9177229" cy="1028700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1" t="27943" r="17978" b="12102"/>
          <a:stretch>
            <a:fillRect/>
          </a:stretch>
        </p:blipFill>
        <p:spPr>
          <a:xfrm>
            <a:off x="-33228" y="0"/>
            <a:ext cx="9177228" cy="1028699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264229" y="1509486"/>
            <a:ext cx="4615542" cy="72571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Lato Regular" panose="020F0502020204030203" pitchFamily="34" charset="0"/>
              </a:rPr>
              <a:t> </a:t>
            </a:r>
            <a:endParaRPr lang="ru-RU" dirty="0">
              <a:latin typeface="Lato Regular" panose="020F0502020204030203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7214" y="426378"/>
            <a:ext cx="1905000" cy="665363"/>
          </a:xfrm>
          <a:prstGeom prst="rect">
            <a:avLst/>
          </a:prstGeom>
        </p:spPr>
      </p:pic>
      <p:sp>
        <p:nvSpPr>
          <p:cNvPr id="7" name="V7070109"/>
          <p:cNvSpPr/>
          <p:nvPr/>
        </p:nvSpPr>
        <p:spPr>
          <a:xfrm>
            <a:off x="11839575" y="5324475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V7070109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8" name="Marlow"/>
          <p:cNvSpPr/>
          <p:nvPr/>
        </p:nvSpPr>
        <p:spPr>
          <a:xfrm>
            <a:off x="11839575" y="5743575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Дорожная сумка 
Marlow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9" name="Text 2"/>
          <p:cNvSpPr/>
          <p:nvPr/>
        </p:nvSpPr>
        <p:spPr>
          <a:xfrm>
            <a:off x="11839575" y="6800850"/>
            <a:ext cx="3762375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полиэстер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10" name="name_8076"/>
          <p:cNvSpPr/>
          <p:nvPr/>
        </p:nvSpPr>
        <p:spPr>
          <a:xfrm>
            <a:off x="11839575" y="7829550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ru-RU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9 </a:t>
            </a: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781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 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sp>
        <p:nvSpPr>
          <p:cNvPr id="11" name="V7880701"/>
          <p:cNvSpPr/>
          <p:nvPr/>
        </p:nvSpPr>
        <p:spPr>
          <a:xfrm>
            <a:off x="2695575" y="5145881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501019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12" name="Marlow 16"/>
          <p:cNvSpPr/>
          <p:nvPr/>
        </p:nvSpPr>
        <p:spPr>
          <a:xfrm>
            <a:off x="2695575" y="5463779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ru-RU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Сумка-</a:t>
            </a:r>
            <a:r>
              <a:rPr lang="ru-RU" sz="2250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тоут</a:t>
            </a:r>
            <a:r>
              <a:rPr lang="ru-RU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</a:t>
            </a: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VINGA Baltimore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13" name="Text 6"/>
          <p:cNvSpPr/>
          <p:nvPr/>
        </p:nvSpPr>
        <p:spPr>
          <a:xfrm>
            <a:off x="2695575" y="6521054"/>
            <a:ext cx="3762375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175"/>
              </a:lnSpc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</a:t>
            </a:r>
            <a:r>
              <a:rPr lang="ru-RU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полиэстер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14" name="name_3058"/>
          <p:cNvSpPr/>
          <p:nvPr/>
        </p:nvSpPr>
        <p:spPr>
          <a:xfrm>
            <a:off x="2695575" y="8107087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ru-RU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4 614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 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1408229" y="1509485"/>
            <a:ext cx="4615542" cy="72571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Lato Regular" panose="020F0502020204030203" pitchFamily="34" charset="0"/>
              </a:rPr>
              <a:t> </a:t>
            </a:r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17" name="V7880701"/>
          <p:cNvSpPr/>
          <p:nvPr/>
        </p:nvSpPr>
        <p:spPr>
          <a:xfrm>
            <a:off x="11839575" y="5145881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V7750101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18" name="Marlow 16"/>
          <p:cNvSpPr/>
          <p:nvPr/>
        </p:nvSpPr>
        <p:spPr>
          <a:xfrm>
            <a:off x="11839575" y="5463779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ru-RU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Рюкзак для путешествий VINGA </a:t>
            </a:r>
            <a:r>
              <a:rPr lang="ru-RU" sz="2250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Baltimore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19" name="Text 6"/>
          <p:cNvSpPr/>
          <p:nvPr/>
        </p:nvSpPr>
        <p:spPr>
          <a:xfrm>
            <a:off x="11839575" y="6521054"/>
            <a:ext cx="4222296" cy="73554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175"/>
              </a:lnSpc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</a:t>
            </a:r>
            <a:r>
              <a:rPr lang="ru-RU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полиуретан, переработанный полиэстер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20" name="name_3058"/>
          <p:cNvSpPr/>
          <p:nvPr/>
        </p:nvSpPr>
        <p:spPr>
          <a:xfrm>
            <a:off x="11839575" y="8107087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ru-RU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11 528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 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pic>
        <p:nvPicPr>
          <p:cNvPr id="23" name="Frame 1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714625" y="5869798"/>
            <a:ext cx="3743325" cy="514350"/>
          </a:xfrm>
          <a:prstGeom prst="rect">
            <a:avLst/>
          </a:prstGeom>
        </p:spPr>
      </p:pic>
      <p:pic>
        <p:nvPicPr>
          <p:cNvPr id="24" name="Frame 1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858625" y="5863829"/>
            <a:ext cx="3743325" cy="514350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46350" y="7066103"/>
            <a:ext cx="4019550" cy="915847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725275" y="7066102"/>
            <a:ext cx="4019550" cy="91584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5575" y="1626959"/>
            <a:ext cx="3511097" cy="351109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9052" y="1551203"/>
            <a:ext cx="3622470" cy="36224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32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0" y="0"/>
            <a:ext cx="6667500" cy="10287000"/>
          </a:xfrm>
          <a:prstGeom prst="rect">
            <a:avLst/>
          </a:prstGeom>
        </p:spPr>
      </p:pic>
      <p:pic>
        <p:nvPicPr>
          <p:cNvPr id="3" name="Frame 26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952500" y="7591425"/>
            <a:ext cx="3867150" cy="1209675"/>
          </a:xfrm>
          <a:prstGeom prst="rect">
            <a:avLst/>
          </a:prstGeom>
        </p:spPr>
      </p:pic>
      <p:pic>
        <p:nvPicPr>
          <p:cNvPr id="4" name="Group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257300" y="981075"/>
            <a:ext cx="2095500" cy="381819"/>
          </a:xfrm>
          <a:prstGeom prst="rect">
            <a:avLst/>
          </a:prstGeom>
        </p:spPr>
      </p:pic>
      <p:pic>
        <p:nvPicPr>
          <p:cNvPr id="5" name="Rectangle 34" descr="preencoded.pn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6667500" y="0"/>
            <a:ext cx="11620500" cy="10287000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1238250" y="7686675"/>
            <a:ext cx="3333750" cy="10191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spcAft>
                <a:spcPts val="750"/>
              </a:spcAft>
              <a:buNone/>
            </a:pPr>
            <a:r>
              <a:rPr lang="en-US" sz="1800" dirty="0">
                <a:solidFill>
                  <a:srgbClr val="FFFFFF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Ручная работа
Керамика с тройной глазурью
Подарочная упаковка</a:t>
            </a:r>
            <a:endParaRPr lang="en-US" sz="18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7" name="Nomimono"/>
          <p:cNvSpPr/>
          <p:nvPr/>
        </p:nvSpPr>
        <p:spPr>
          <a:xfrm>
            <a:off x="1257300" y="4486275"/>
            <a:ext cx="4924425" cy="15240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6000"/>
              </a:lnSpc>
              <a:buNone/>
            </a:pPr>
            <a:r>
              <a:rPr lang="en-US" sz="6000" dirty="0">
                <a:solidFill>
                  <a:srgbClr val="FFFFFF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Коллекция Nomimono</a:t>
            </a:r>
            <a:endParaRPr lang="en-US" sz="60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29" t="20889" r="18609" b="11409"/>
          <a:stretch>
            <a:fillRect/>
          </a:stretch>
        </p:blipFill>
        <p:spPr>
          <a:xfrm>
            <a:off x="0" y="0"/>
            <a:ext cx="6162675" cy="10287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09" t="18618" r="27114" b="13563"/>
          <a:stretch>
            <a:fillRect/>
          </a:stretch>
        </p:blipFill>
        <p:spPr>
          <a:xfrm>
            <a:off x="6115050" y="0"/>
            <a:ext cx="6057900" cy="10287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16" t="13964" r="17857" b="10369"/>
          <a:stretch>
            <a:fillRect/>
          </a:stretch>
        </p:blipFill>
        <p:spPr>
          <a:xfrm>
            <a:off x="12172950" y="0"/>
            <a:ext cx="6115051" cy="10287000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740229" y="1532391"/>
            <a:ext cx="4615542" cy="72571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Lato Regular" panose="020F0502020204030203" pitchFamily="34" charset="0"/>
              </a:rPr>
              <a:t> </a:t>
            </a:r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6836229" y="1551441"/>
            <a:ext cx="4615542" cy="72571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Lato Regular" panose="020F0502020204030203" pitchFamily="34" charset="0"/>
              </a:rPr>
              <a:t> </a:t>
            </a:r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2932229" y="1532391"/>
            <a:ext cx="4615542" cy="72571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Lato Regular" panose="020F0502020204030203" pitchFamily="34" charset="0"/>
              </a:rPr>
              <a:t> </a:t>
            </a:r>
            <a:endParaRPr lang="ru-RU" dirty="0">
              <a:latin typeface="Lato Regular" panose="020F0502020204030203" pitchFamily="34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7214" y="426378"/>
            <a:ext cx="1905000" cy="665363"/>
          </a:xfrm>
          <a:prstGeom prst="rect">
            <a:avLst/>
          </a:prstGeom>
        </p:spPr>
      </p:pic>
      <p:sp>
        <p:nvSpPr>
          <p:cNvPr id="69" name="Marlow 16"/>
          <p:cNvSpPr/>
          <p:nvPr/>
        </p:nvSpPr>
        <p:spPr>
          <a:xfrm>
            <a:off x="7277100" y="5463779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en-US" sz="2250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Глубокая</a:t>
            </a: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</a:t>
            </a:r>
            <a:r>
              <a:rPr lang="en-US" sz="2250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тарелка</a:t>
            </a: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
</a:t>
            </a:r>
            <a:r>
              <a:rPr lang="en-US" sz="2250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Nomimono</a:t>
            </a: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, d31 </a:t>
            </a:r>
            <a:r>
              <a:rPr lang="en-US" sz="2250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см</a:t>
            </a:r>
            <a:endParaRPr lang="en-US" sz="225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70" name="Text 6"/>
          <p:cNvSpPr/>
          <p:nvPr/>
        </p:nvSpPr>
        <p:spPr>
          <a:xfrm>
            <a:off x="7277100" y="6521054"/>
            <a:ext cx="4222296" cy="73554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175"/>
              </a:lnSpc>
            </a:pPr>
            <a:r>
              <a:rPr lang="en-US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</a:t>
            </a:r>
            <a:r>
              <a:rPr lang="en-US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: </a:t>
            </a:r>
            <a:r>
              <a:rPr lang="en-US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керамика</a:t>
            </a:r>
            <a:endParaRPr lang="en-US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71" name="name_3058"/>
          <p:cNvSpPr/>
          <p:nvPr/>
        </p:nvSpPr>
        <p:spPr>
          <a:xfrm>
            <a:off x="7277100" y="8107087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5 021 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pic>
        <p:nvPicPr>
          <p:cNvPr id="72" name="Frame 1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7296150" y="5863829"/>
            <a:ext cx="3743325" cy="514350"/>
          </a:xfrm>
          <a:prstGeom prst="rect">
            <a:avLst/>
          </a:prstGeom>
        </p:spPr>
      </p:pic>
      <p:sp>
        <p:nvSpPr>
          <p:cNvPr id="79" name="V7880701"/>
          <p:cNvSpPr/>
          <p:nvPr/>
        </p:nvSpPr>
        <p:spPr>
          <a:xfrm>
            <a:off x="1149801" y="5145881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3696</a:t>
            </a:r>
            <a:endParaRPr lang="en-US" sz="15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80" name="Marlow 16"/>
          <p:cNvSpPr/>
          <p:nvPr/>
        </p:nvSpPr>
        <p:spPr>
          <a:xfrm>
            <a:off x="1149801" y="5463779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en-US" sz="2250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Набор</a:t>
            </a: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</a:t>
            </a:r>
            <a:r>
              <a:rPr lang="en-US" sz="2250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чашек</a:t>
            </a: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</a:t>
            </a:r>
            <a:r>
              <a:rPr lang="en-US" sz="2250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Nomimono</a:t>
            </a: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</a:t>
            </a:r>
            <a:r>
              <a:rPr lang="en-US" sz="2250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для</a:t>
            </a: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</a:t>
            </a:r>
            <a:r>
              <a:rPr lang="en-US" sz="2250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соусов</a:t>
            </a:r>
            <a:endParaRPr lang="en-US" sz="225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81" name="Text 6"/>
          <p:cNvSpPr/>
          <p:nvPr/>
        </p:nvSpPr>
        <p:spPr>
          <a:xfrm>
            <a:off x="1149801" y="6521054"/>
            <a:ext cx="4222296" cy="73554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175"/>
              </a:lnSpc>
            </a:pPr>
            <a:r>
              <a:rPr lang="en-US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</a:t>
            </a:r>
            <a:r>
              <a:rPr lang="en-US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: </a:t>
            </a:r>
            <a:r>
              <a:rPr lang="en-US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керамика</a:t>
            </a:r>
            <a:endParaRPr lang="en-US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82" name="name_3058"/>
          <p:cNvSpPr/>
          <p:nvPr/>
        </p:nvSpPr>
        <p:spPr>
          <a:xfrm>
            <a:off x="1149801" y="8107087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3 552 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pic>
        <p:nvPicPr>
          <p:cNvPr id="83" name="Frame 1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168851" y="5863829"/>
            <a:ext cx="3743325" cy="514350"/>
          </a:xfrm>
          <a:prstGeom prst="rect">
            <a:avLst/>
          </a:prstGeom>
        </p:spPr>
      </p:pic>
      <p:sp>
        <p:nvSpPr>
          <p:cNvPr id="90" name="V7880701"/>
          <p:cNvSpPr/>
          <p:nvPr/>
        </p:nvSpPr>
        <p:spPr>
          <a:xfrm>
            <a:off x="13361530" y="5145881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3576</a:t>
            </a:r>
            <a:endParaRPr lang="en-US" sz="15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91" name="Marlow 16"/>
          <p:cNvSpPr/>
          <p:nvPr/>
        </p:nvSpPr>
        <p:spPr>
          <a:xfrm>
            <a:off x="13361530" y="5463779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en-US" sz="2250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Набор</a:t>
            </a: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</a:t>
            </a:r>
            <a:r>
              <a:rPr lang="en-US" sz="2250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плоских</a:t>
            </a: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</a:t>
            </a:r>
            <a:r>
              <a:rPr lang="en-US" sz="2250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тарелок</a:t>
            </a: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</a:t>
            </a:r>
            <a:r>
              <a:rPr lang="en-US" sz="2250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Nomimono</a:t>
            </a: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, d20 </a:t>
            </a:r>
            <a:r>
              <a:rPr lang="en-US" sz="2250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см</a:t>
            </a:r>
            <a:endParaRPr lang="en-US" sz="225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92" name="Text 6"/>
          <p:cNvSpPr/>
          <p:nvPr/>
        </p:nvSpPr>
        <p:spPr>
          <a:xfrm>
            <a:off x="13361530" y="6521054"/>
            <a:ext cx="4222296" cy="73554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175"/>
              </a:lnSpc>
            </a:pPr>
            <a:r>
              <a:rPr lang="en-US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</a:t>
            </a:r>
            <a:r>
              <a:rPr lang="en-US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: </a:t>
            </a:r>
            <a:r>
              <a:rPr lang="en-US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керамика</a:t>
            </a:r>
            <a:endParaRPr lang="en-US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93" name="name_3058"/>
          <p:cNvSpPr/>
          <p:nvPr/>
        </p:nvSpPr>
        <p:spPr>
          <a:xfrm>
            <a:off x="13361530" y="8107087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3 761 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pic>
        <p:nvPicPr>
          <p:cNvPr id="94" name="Frame 1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3380580" y="5863829"/>
            <a:ext cx="3743325" cy="514350"/>
          </a:xfrm>
          <a:prstGeom prst="rect">
            <a:avLst/>
          </a:prstGeom>
        </p:spPr>
      </p:pic>
      <p:sp>
        <p:nvSpPr>
          <p:cNvPr id="68" name="V7880701"/>
          <p:cNvSpPr/>
          <p:nvPr/>
        </p:nvSpPr>
        <p:spPr>
          <a:xfrm>
            <a:off x="7277100" y="5145881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3661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9210" y="1674416"/>
            <a:ext cx="3455988" cy="345598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2348" y="1659088"/>
            <a:ext cx="3447900" cy="34479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35955" y="1659088"/>
            <a:ext cx="3432572" cy="343257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13746" y="7225812"/>
            <a:ext cx="2566987" cy="27733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86600" y="7203877"/>
            <a:ext cx="2809872" cy="39863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3046819" y="7101981"/>
            <a:ext cx="3055847" cy="49100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Группа 22"/>
          <p:cNvGrpSpPr/>
          <p:nvPr/>
        </p:nvGrpSpPr>
        <p:grpSpPr>
          <a:xfrm>
            <a:off x="0" y="0"/>
            <a:ext cx="6096000" cy="10277475"/>
            <a:chOff x="0" y="0"/>
            <a:chExt cx="6096000" cy="10277475"/>
          </a:xfrm>
        </p:grpSpPr>
        <p:grpSp>
          <p:nvGrpSpPr>
            <p:cNvPr id="22" name="Группа 21"/>
            <p:cNvGrpSpPr/>
            <p:nvPr/>
          </p:nvGrpSpPr>
          <p:grpSpPr>
            <a:xfrm>
              <a:off x="0" y="0"/>
              <a:ext cx="6096000" cy="10277475"/>
              <a:chOff x="0" y="0"/>
              <a:chExt cx="6096000" cy="10277475"/>
            </a:xfrm>
          </p:grpSpPr>
          <p:pic>
            <p:nvPicPr>
              <p:cNvPr id="5" name="Group 20" descr="preencoded.png"/>
              <p:cNvPicPr>
                <a:picLocks noChangeAspect="1"/>
              </p:cNvPicPr>
              <p:nvPr/>
            </p:nvPicPr>
            <p:blipFill>
              <a:blip r:embed="rId1"/>
              <a:srcRect/>
              <a:stretch>
                <a:fillRect/>
              </a:stretch>
            </p:blipFill>
            <p:spPr>
              <a:xfrm>
                <a:off x="0" y="0"/>
                <a:ext cx="6096000" cy="10277475"/>
              </a:xfrm>
              <a:prstGeom prst="rect">
                <a:avLst/>
              </a:prstGeom>
            </p:spPr>
          </p:pic>
          <p:pic>
            <p:nvPicPr>
              <p:cNvPr id="8" name="Рисунок 7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71575" y="1651000"/>
                <a:ext cx="3663950" cy="3663950"/>
              </a:xfrm>
              <a:prstGeom prst="rect">
                <a:avLst/>
              </a:prstGeom>
            </p:spPr>
          </p:pic>
        </p:grpSp>
        <p:sp>
          <p:nvSpPr>
            <p:cNvPr id="7" name="Прямоугольник 6"/>
            <p:cNvSpPr/>
            <p:nvPr/>
          </p:nvSpPr>
          <p:spPr>
            <a:xfrm>
              <a:off x="1016000" y="7239000"/>
              <a:ext cx="2921000" cy="406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2" name="xd connects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5621000" y="638175"/>
            <a:ext cx="1905000" cy="241790"/>
          </a:xfrm>
          <a:prstGeom prst="rect">
            <a:avLst/>
          </a:prstGeom>
        </p:spPr>
      </p:pic>
      <p:pic>
        <p:nvPicPr>
          <p:cNvPr id="3" name="xd connects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5621000" y="638175"/>
            <a:ext cx="1905000" cy="241790"/>
          </a:xfrm>
          <a:prstGeom prst="rect">
            <a:avLst/>
          </a:prstGeom>
        </p:spPr>
      </p:pic>
      <p:pic>
        <p:nvPicPr>
          <p:cNvPr id="4" name="Group 19" descr="preencoded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6096000" y="0"/>
            <a:ext cx="6096000" cy="10287000"/>
          </a:xfrm>
          <a:prstGeom prst="rect">
            <a:avLst/>
          </a:prstGeom>
        </p:spPr>
      </p:pic>
      <p:pic>
        <p:nvPicPr>
          <p:cNvPr id="6" name="Group 21" descr="preencoded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2192000" y="0"/>
            <a:ext cx="6096000" cy="10287000"/>
          </a:xfrm>
          <a:prstGeom prst="rect">
            <a:avLst/>
          </a:prstGeom>
        </p:spPr>
      </p:pic>
      <p:sp>
        <p:nvSpPr>
          <p:cNvPr id="9" name="name_3694"/>
          <p:cNvSpPr/>
          <p:nvPr/>
        </p:nvSpPr>
        <p:spPr>
          <a:xfrm>
            <a:off x="7267575" y="5324475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3694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10" name="Nomimono d30"/>
          <p:cNvSpPr/>
          <p:nvPr/>
        </p:nvSpPr>
        <p:spPr>
          <a:xfrm>
            <a:off x="7267575" y="5743575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Салатник Nomimono, 
d30 см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11" name="Text 2"/>
          <p:cNvSpPr/>
          <p:nvPr/>
        </p:nvSpPr>
        <p:spPr>
          <a:xfrm>
            <a:off x="7267575" y="6800850"/>
            <a:ext cx="3762375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керамика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12" name="name_7362"/>
          <p:cNvSpPr/>
          <p:nvPr/>
        </p:nvSpPr>
        <p:spPr>
          <a:xfrm>
            <a:off x="7267575" y="7829550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6 601</a:t>
            </a: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 ₽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13" name="name_3697"/>
          <p:cNvSpPr/>
          <p:nvPr/>
        </p:nvSpPr>
        <p:spPr>
          <a:xfrm>
            <a:off x="1171575" y="5324475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3691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14" name="Nomimono d155"/>
          <p:cNvSpPr/>
          <p:nvPr/>
        </p:nvSpPr>
        <p:spPr>
          <a:xfrm>
            <a:off x="1171575" y="5743575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Набор глубоких тарелок Nomimono, d15,5 см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15" name="Text 6"/>
          <p:cNvSpPr/>
          <p:nvPr/>
        </p:nvSpPr>
        <p:spPr>
          <a:xfrm>
            <a:off x="1171575" y="6800850"/>
            <a:ext cx="3762375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керамика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16" name="name_3579"/>
          <p:cNvSpPr/>
          <p:nvPr/>
        </p:nvSpPr>
        <p:spPr>
          <a:xfrm>
            <a:off x="1171575" y="7829550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3 719</a:t>
            </a: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 ₽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17" name="name_3696"/>
          <p:cNvSpPr/>
          <p:nvPr/>
        </p:nvSpPr>
        <p:spPr>
          <a:xfrm>
            <a:off x="13373100" y="5324475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3572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18" name="Nomimono"/>
          <p:cNvSpPr/>
          <p:nvPr/>
        </p:nvSpPr>
        <p:spPr>
          <a:xfrm>
            <a:off x="13373100" y="5743575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Набор чашек Nomimono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19" name="Text 10"/>
          <p:cNvSpPr/>
          <p:nvPr/>
        </p:nvSpPr>
        <p:spPr>
          <a:xfrm>
            <a:off x="13373100" y="6438900"/>
            <a:ext cx="3762375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керамика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20" name="name_3943"/>
          <p:cNvSpPr/>
          <p:nvPr/>
        </p:nvSpPr>
        <p:spPr>
          <a:xfrm>
            <a:off x="13373100" y="7829550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4 556</a:t>
            </a: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 ₽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7214" y="426378"/>
            <a:ext cx="1905000" cy="665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Группа 20"/>
          <p:cNvGrpSpPr/>
          <p:nvPr/>
        </p:nvGrpSpPr>
        <p:grpSpPr>
          <a:xfrm>
            <a:off x="0" y="0"/>
            <a:ext cx="6096000" cy="10277475"/>
            <a:chOff x="0" y="0"/>
            <a:chExt cx="6096000" cy="10277475"/>
          </a:xfrm>
        </p:grpSpPr>
        <p:pic>
          <p:nvPicPr>
            <p:cNvPr id="5" name="Group 20" descr="preencoded.png"/>
            <p:cNvPicPr>
              <a:picLocks noChangeAspect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>
            <a:xfrm>
              <a:off x="0" y="0"/>
              <a:ext cx="6096000" cy="10277475"/>
            </a:xfrm>
            <a:prstGeom prst="rect">
              <a:avLst/>
            </a:prstGeom>
          </p:spPr>
        </p:pic>
        <p:sp>
          <p:nvSpPr>
            <p:cNvPr id="7" name="Прямоугольник 6"/>
            <p:cNvSpPr/>
            <p:nvPr/>
          </p:nvSpPr>
          <p:spPr>
            <a:xfrm>
              <a:off x="965916" y="7237927"/>
              <a:ext cx="2730322" cy="39924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2" name="xd connects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5621000" y="638175"/>
            <a:ext cx="1905000" cy="241790"/>
          </a:xfrm>
          <a:prstGeom prst="rect">
            <a:avLst/>
          </a:prstGeom>
        </p:spPr>
      </p:pic>
      <p:pic>
        <p:nvPicPr>
          <p:cNvPr id="3" name="xd connects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5621000" y="638175"/>
            <a:ext cx="1905000" cy="241790"/>
          </a:xfrm>
          <a:prstGeom prst="rect">
            <a:avLst/>
          </a:prstGeom>
        </p:spPr>
      </p:pic>
      <p:pic>
        <p:nvPicPr>
          <p:cNvPr id="4" name="Group 19" descr="preencoded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096000" y="0"/>
            <a:ext cx="6096000" cy="10287000"/>
          </a:xfrm>
          <a:prstGeom prst="rect">
            <a:avLst/>
          </a:prstGeom>
        </p:spPr>
      </p:pic>
      <p:pic>
        <p:nvPicPr>
          <p:cNvPr id="6" name="Group 21" descr="preencoded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2192000" y="0"/>
            <a:ext cx="6096000" cy="10287000"/>
          </a:xfrm>
          <a:prstGeom prst="rect">
            <a:avLst/>
          </a:prstGeom>
        </p:spPr>
      </p:pic>
      <p:sp>
        <p:nvSpPr>
          <p:cNvPr id="8" name="name_3663"/>
          <p:cNvSpPr/>
          <p:nvPr/>
        </p:nvSpPr>
        <p:spPr>
          <a:xfrm>
            <a:off x="7267575" y="5324475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3663</a:t>
            </a:r>
            <a:endParaRPr lang="en-US" sz="15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9" name="Nomimono d265"/>
          <p:cNvSpPr/>
          <p:nvPr/>
        </p:nvSpPr>
        <p:spPr>
          <a:xfrm>
            <a:off x="7267575" y="5743575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Набор плоских тарелок   Nomimono, d26,5 см</a:t>
            </a:r>
            <a:endParaRPr lang="en-US" sz="225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10" name="Text 2"/>
          <p:cNvSpPr/>
          <p:nvPr/>
        </p:nvSpPr>
        <p:spPr>
          <a:xfrm>
            <a:off x="7267575" y="6800850"/>
            <a:ext cx="3762375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керамика</a:t>
            </a:r>
            <a:endParaRPr lang="en-US" sz="18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11" name="name_4931"/>
          <p:cNvSpPr/>
          <p:nvPr/>
        </p:nvSpPr>
        <p:spPr>
          <a:xfrm>
            <a:off x="7267575" y="7829550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4 484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 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sp>
        <p:nvSpPr>
          <p:cNvPr id="12" name="name_3559"/>
          <p:cNvSpPr/>
          <p:nvPr/>
        </p:nvSpPr>
        <p:spPr>
          <a:xfrm>
            <a:off x="1171575" y="5324475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3559</a:t>
            </a:r>
            <a:endParaRPr lang="en-US" sz="15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13" name="Nomimono"/>
          <p:cNvSpPr/>
          <p:nvPr/>
        </p:nvSpPr>
        <p:spPr>
          <a:xfrm>
            <a:off x="1171575" y="5743575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Набор из трех мисочек Nomimono</a:t>
            </a:r>
            <a:endParaRPr lang="en-US" sz="225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14" name="Text 6"/>
          <p:cNvSpPr/>
          <p:nvPr/>
        </p:nvSpPr>
        <p:spPr>
          <a:xfrm>
            <a:off x="1171575" y="6800850"/>
            <a:ext cx="3762375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керамика</a:t>
            </a:r>
            <a:endParaRPr lang="en-US" sz="18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15" name="name_5178"/>
          <p:cNvSpPr/>
          <p:nvPr/>
        </p:nvSpPr>
        <p:spPr>
          <a:xfrm>
            <a:off x="1171575" y="7829550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3 691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 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sp>
        <p:nvSpPr>
          <p:cNvPr id="16" name="name_3569"/>
          <p:cNvSpPr/>
          <p:nvPr/>
        </p:nvSpPr>
        <p:spPr>
          <a:xfrm>
            <a:off x="13373100" y="5324475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3569</a:t>
            </a:r>
            <a:endParaRPr lang="en-US" sz="15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17" name="Nomimono d21"/>
          <p:cNvSpPr/>
          <p:nvPr/>
        </p:nvSpPr>
        <p:spPr>
          <a:xfrm>
            <a:off x="13373100" y="5743575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Глубокая тарелка Nomimono, d21 см</a:t>
            </a:r>
            <a:endParaRPr lang="en-US" sz="225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18" name="Text 10"/>
          <p:cNvSpPr/>
          <p:nvPr/>
        </p:nvSpPr>
        <p:spPr>
          <a:xfrm>
            <a:off x="13373100" y="6800850"/>
            <a:ext cx="3762375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керамика</a:t>
            </a:r>
            <a:endParaRPr lang="en-US" sz="18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19" name="name_6128"/>
          <p:cNvSpPr/>
          <p:nvPr/>
        </p:nvSpPr>
        <p:spPr>
          <a:xfrm>
            <a:off x="13373100" y="7829550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5 276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 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7214" y="426378"/>
            <a:ext cx="1905000" cy="665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32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0" y="0"/>
            <a:ext cx="6667500" cy="10287000"/>
          </a:xfrm>
          <a:prstGeom prst="rect">
            <a:avLst/>
          </a:prstGeom>
        </p:spPr>
      </p:pic>
      <p:pic>
        <p:nvPicPr>
          <p:cNvPr id="3" name="Frame 26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952500" y="7591425"/>
            <a:ext cx="4305300" cy="1209675"/>
          </a:xfrm>
          <a:prstGeom prst="rect">
            <a:avLst/>
          </a:prstGeom>
        </p:spPr>
      </p:pic>
      <p:pic>
        <p:nvPicPr>
          <p:cNvPr id="4" name="Group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257300" y="981075"/>
            <a:ext cx="2095500" cy="381819"/>
          </a:xfrm>
          <a:prstGeom prst="rect">
            <a:avLst/>
          </a:prstGeom>
        </p:spPr>
      </p:pic>
      <p:pic>
        <p:nvPicPr>
          <p:cNvPr id="5" name="Rectangle 33" descr="preencoded.pn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6667500" y="0"/>
            <a:ext cx="11620500" cy="10287000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1238250" y="7686675"/>
            <a:ext cx="3771900" cy="10191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spcAft>
                <a:spcPts val="750"/>
              </a:spcAft>
              <a:buNone/>
            </a:pPr>
            <a:r>
              <a:rPr lang="en-US" sz="1800" dirty="0">
                <a:solidFill>
                  <a:srgbClr val="FFFFFF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Переработанные материалы
Плотная фактурная ткань
Контрастные детали в стиле ретро</a:t>
            </a:r>
            <a:endParaRPr lang="en-US" sz="18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7" name="Volonne"/>
          <p:cNvSpPr/>
          <p:nvPr/>
        </p:nvSpPr>
        <p:spPr>
          <a:xfrm>
            <a:off x="1257300" y="4486275"/>
            <a:ext cx="4924425" cy="15240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6000"/>
              </a:lnSpc>
              <a:buNone/>
            </a:pPr>
            <a:r>
              <a:rPr lang="en-US" sz="6000" dirty="0">
                <a:solidFill>
                  <a:srgbClr val="FFFFFF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Коллекция Volonne</a:t>
            </a:r>
            <a:endParaRPr lang="en-US" sz="60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xd connects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15621000" y="638175"/>
            <a:ext cx="1905000" cy="241771"/>
          </a:xfrm>
          <a:prstGeom prst="rect">
            <a:avLst/>
          </a:prstGeom>
        </p:spPr>
      </p:pic>
      <p:pic>
        <p:nvPicPr>
          <p:cNvPr id="3" name="xd connects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15621000" y="638175"/>
            <a:ext cx="1905000" cy="241771"/>
          </a:xfrm>
          <a:prstGeom prst="rect">
            <a:avLst/>
          </a:prstGeom>
        </p:spPr>
      </p:pic>
      <p:pic>
        <p:nvPicPr>
          <p:cNvPr id="4" name="Group 18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144000" y="0"/>
            <a:ext cx="9144000" cy="10287000"/>
          </a:xfrm>
          <a:prstGeom prst="rect">
            <a:avLst/>
          </a:prstGeom>
        </p:spPr>
      </p:pic>
      <p:pic>
        <p:nvPicPr>
          <p:cNvPr id="5" name="Group 17" descr="preencoded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0" y="0"/>
            <a:ext cx="9144000" cy="10287000"/>
          </a:xfrm>
          <a:prstGeom prst="rect">
            <a:avLst/>
          </a:prstGeom>
        </p:spPr>
      </p:pic>
      <p:sp>
        <p:nvSpPr>
          <p:cNvPr id="7" name="V459115"/>
          <p:cNvSpPr/>
          <p:nvPr/>
        </p:nvSpPr>
        <p:spPr>
          <a:xfrm>
            <a:off x="11839575" y="5048250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V459115</a:t>
            </a:r>
            <a:endParaRPr lang="en-US" sz="15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8" name="Volonne 130170"/>
          <p:cNvSpPr/>
          <p:nvPr/>
        </p:nvSpPr>
        <p:spPr>
          <a:xfrm>
            <a:off x="11839575" y="5467350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Плед для пикника Volonne, 130х170 см</a:t>
            </a:r>
            <a:endParaRPr lang="en-US" sz="225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9" name="100"/>
          <p:cNvSpPr/>
          <p:nvPr/>
        </p:nvSpPr>
        <p:spPr>
          <a:xfrm>
            <a:off x="11839575" y="6524625"/>
            <a:ext cx="3762375" cy="8286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переработанный хлопок, 100% переработанный полиэстер</a:t>
            </a:r>
            <a:endParaRPr lang="en-US" sz="18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10" name="name_4050"/>
          <p:cNvSpPr/>
          <p:nvPr/>
        </p:nvSpPr>
        <p:spPr>
          <a:xfrm>
            <a:off x="11839575" y="8105775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4 318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 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sp>
        <p:nvSpPr>
          <p:cNvPr id="11" name="V762033"/>
          <p:cNvSpPr/>
          <p:nvPr/>
        </p:nvSpPr>
        <p:spPr>
          <a:xfrm>
            <a:off x="2695575" y="5048250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V762033</a:t>
            </a:r>
            <a:endParaRPr lang="en-US" sz="15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12" name="Volonne"/>
          <p:cNvSpPr/>
          <p:nvPr/>
        </p:nvSpPr>
        <p:spPr>
          <a:xfrm>
            <a:off x="2695575" y="5467350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Пляжная сумка 
Volonne</a:t>
            </a:r>
            <a:endParaRPr lang="en-US" sz="225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13" name="100"/>
          <p:cNvSpPr/>
          <p:nvPr/>
        </p:nvSpPr>
        <p:spPr>
          <a:xfrm>
            <a:off x="2695575" y="6524625"/>
            <a:ext cx="3762375" cy="8286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переработанный хлопок, 100% переработанный полиэстер</a:t>
            </a:r>
            <a:endParaRPr lang="en-US" sz="18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14" name="name_2692"/>
          <p:cNvSpPr/>
          <p:nvPr/>
        </p:nvSpPr>
        <p:spPr>
          <a:xfrm>
            <a:off x="2695575" y="8105775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3 124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 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7214" y="426378"/>
            <a:ext cx="1905000" cy="665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xd connects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15621000" y="638175"/>
            <a:ext cx="1905000" cy="241771"/>
          </a:xfrm>
          <a:prstGeom prst="rect">
            <a:avLst/>
          </a:prstGeom>
        </p:spPr>
      </p:pic>
      <p:pic>
        <p:nvPicPr>
          <p:cNvPr id="3" name="Group 11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6096000" cy="10287000"/>
          </a:xfrm>
          <a:prstGeom prst="rect">
            <a:avLst/>
          </a:prstGeom>
        </p:spPr>
      </p:pic>
      <p:pic>
        <p:nvPicPr>
          <p:cNvPr id="4" name="Group 12" descr="preencoded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2192000" y="0"/>
            <a:ext cx="6096000" cy="10287000"/>
          </a:xfrm>
          <a:prstGeom prst="rect">
            <a:avLst/>
          </a:prstGeom>
        </p:spPr>
      </p:pic>
      <p:pic>
        <p:nvPicPr>
          <p:cNvPr id="5" name="Group 10" descr="preencoded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6096000" y="0"/>
            <a:ext cx="6096000" cy="10287000"/>
          </a:xfrm>
          <a:prstGeom prst="rect">
            <a:avLst/>
          </a:prstGeom>
        </p:spPr>
      </p:pic>
      <p:sp>
        <p:nvSpPr>
          <p:cNvPr id="7" name="V422103"/>
          <p:cNvSpPr/>
          <p:nvPr/>
        </p:nvSpPr>
        <p:spPr>
          <a:xfrm>
            <a:off x="1181100" y="5019675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V422103</a:t>
            </a:r>
            <a:endParaRPr lang="en-US" sz="15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8" name="- Volonne"/>
          <p:cNvSpPr/>
          <p:nvPr/>
        </p:nvSpPr>
        <p:spPr>
          <a:xfrm>
            <a:off x="1181100" y="5438775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Сумка-холодильник Volonne</a:t>
            </a:r>
            <a:endParaRPr lang="en-US" sz="225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9" name="100"/>
          <p:cNvSpPr/>
          <p:nvPr/>
        </p:nvSpPr>
        <p:spPr>
          <a:xfrm>
            <a:off x="1181100" y="6496050"/>
            <a:ext cx="3762375" cy="8286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переработанный хлопок, 100% переработанный полиэстер</a:t>
            </a:r>
            <a:endParaRPr lang="en-US" sz="18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10" name="name_4216"/>
          <p:cNvSpPr/>
          <p:nvPr/>
        </p:nvSpPr>
        <p:spPr>
          <a:xfrm>
            <a:off x="1181100" y="8077200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4 765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 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sp>
        <p:nvSpPr>
          <p:cNvPr id="11" name="V422115"/>
          <p:cNvSpPr/>
          <p:nvPr/>
        </p:nvSpPr>
        <p:spPr>
          <a:xfrm>
            <a:off x="13373100" y="5048250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V422115</a:t>
            </a:r>
            <a:endParaRPr lang="en-US" sz="15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12" name="-  Volonne"/>
          <p:cNvSpPr/>
          <p:nvPr/>
        </p:nvSpPr>
        <p:spPr>
          <a:xfrm>
            <a:off x="13373100" y="5467350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Сумка-холодильник тоут Volonne</a:t>
            </a:r>
            <a:endParaRPr lang="en-US" sz="225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13" name="100"/>
          <p:cNvSpPr/>
          <p:nvPr/>
        </p:nvSpPr>
        <p:spPr>
          <a:xfrm>
            <a:off x="13373100" y="6524625"/>
            <a:ext cx="3762375" cy="8286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переработанный хлопок, 100% переработанный полиэстер</a:t>
            </a:r>
            <a:endParaRPr lang="en-US" sz="18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14" name="name_3375"/>
          <p:cNvSpPr/>
          <p:nvPr/>
        </p:nvSpPr>
        <p:spPr>
          <a:xfrm>
            <a:off x="13373100" y="8105775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3 </a:t>
            </a: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515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 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sp>
        <p:nvSpPr>
          <p:cNvPr id="15" name="V459103"/>
          <p:cNvSpPr/>
          <p:nvPr/>
        </p:nvSpPr>
        <p:spPr>
          <a:xfrm>
            <a:off x="7277100" y="5048250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V459103</a:t>
            </a:r>
            <a:endParaRPr lang="en-US" sz="15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16" name="Volonne"/>
          <p:cNvSpPr/>
          <p:nvPr/>
        </p:nvSpPr>
        <p:spPr>
          <a:xfrm>
            <a:off x="7277100" y="5467350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Плед для пикника 
Volonne</a:t>
            </a:r>
            <a:endParaRPr lang="en-US" sz="225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17" name="100"/>
          <p:cNvSpPr/>
          <p:nvPr/>
        </p:nvSpPr>
        <p:spPr>
          <a:xfrm>
            <a:off x="7277100" y="6524625"/>
            <a:ext cx="3762375" cy="8286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переработанный хлопок, 100% переработанный полиэстер</a:t>
            </a:r>
            <a:endParaRPr lang="en-US" sz="18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18" name="name_4216"/>
          <p:cNvSpPr/>
          <p:nvPr/>
        </p:nvSpPr>
        <p:spPr>
          <a:xfrm>
            <a:off x="7277100" y="8105775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4 470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 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7214" y="426378"/>
            <a:ext cx="1905000" cy="665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113 1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Group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257300" y="981075"/>
            <a:ext cx="2095500" cy="381828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1257300" y="4200525"/>
            <a:ext cx="4171950" cy="1885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4950"/>
              </a:lnSpc>
              <a:buNone/>
            </a:pPr>
            <a:r>
              <a:rPr lang="en-US" sz="4950" dirty="0">
                <a:solidFill>
                  <a:srgbClr val="FFFFFF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Бутылки,
термосы,
термокружки</a:t>
            </a:r>
            <a:endParaRPr lang="en-US" sz="495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Группа 16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grpSp>
          <p:nvGrpSpPr>
            <p:cNvPr id="15" name="Группа 14"/>
            <p:cNvGrpSpPr/>
            <p:nvPr/>
          </p:nvGrpSpPr>
          <p:grpSpPr>
            <a:xfrm>
              <a:off x="0" y="0"/>
              <a:ext cx="18288000" cy="10287000"/>
              <a:chOff x="0" y="0"/>
              <a:chExt cx="18288000" cy="10287000"/>
            </a:xfrm>
          </p:grpSpPr>
          <p:pic>
            <p:nvPicPr>
              <p:cNvPr id="2" name="Slide 16_9 - 96 1" descr="preencoded.png"/>
              <p:cNvPicPr>
                <a:picLocks noChangeAspect="1"/>
              </p:cNvPicPr>
              <p:nvPr/>
            </p:nvPicPr>
            <p:blipFill>
              <a:blip r:embed="rId1"/>
              <a:srcRect/>
              <a:stretch>
                <a:fillRect/>
              </a:stretch>
            </p:blipFill>
            <p:spPr>
              <a:xfrm>
                <a:off x="0" y="0"/>
                <a:ext cx="18288000" cy="10287000"/>
              </a:xfrm>
              <a:prstGeom prst="rect">
                <a:avLst/>
              </a:prstGeom>
            </p:spPr>
          </p:pic>
          <p:pic>
            <p:nvPicPr>
              <p:cNvPr id="5" name="Рисунок 4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941176" y="1714500"/>
                <a:ext cx="3533774" cy="3533774"/>
              </a:xfrm>
              <a:prstGeom prst="rect">
                <a:avLst/>
              </a:prstGeom>
            </p:spPr>
          </p:pic>
        </p:grpSp>
        <p:sp>
          <p:nvSpPr>
            <p:cNvPr id="16" name="Прямоугольник 15"/>
            <p:cNvSpPr/>
            <p:nvPr/>
          </p:nvSpPr>
          <p:spPr>
            <a:xfrm>
              <a:off x="11709400" y="6997700"/>
              <a:ext cx="2740025" cy="381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3" name="Rectangle 17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695575" y="6324600"/>
            <a:ext cx="3743325" cy="18288"/>
          </a:xfrm>
          <a:prstGeom prst="rect">
            <a:avLst/>
          </a:prstGeom>
        </p:spPr>
      </p:pic>
      <p:pic>
        <p:nvPicPr>
          <p:cNvPr id="4" name="Rectangle 17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1839575" y="6324600"/>
            <a:ext cx="3743325" cy="18288"/>
          </a:xfrm>
          <a:prstGeom prst="rect">
            <a:avLst/>
          </a:prstGeom>
        </p:spPr>
      </p:pic>
      <p:sp>
        <p:nvSpPr>
          <p:cNvPr id="6" name="name_5063"/>
          <p:cNvSpPr/>
          <p:nvPr/>
        </p:nvSpPr>
        <p:spPr>
          <a:xfrm>
            <a:off x="2695575" y="5400675"/>
            <a:ext cx="476250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5063</a:t>
            </a:r>
            <a:endParaRPr lang="en-US" sz="15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7" name="Otis"/>
          <p:cNvSpPr/>
          <p:nvPr/>
        </p:nvSpPr>
        <p:spPr>
          <a:xfrm>
            <a:off x="2695575" y="5819775"/>
            <a:ext cx="313372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Термокружка Otis</a:t>
            </a:r>
            <a:endParaRPr lang="en-US" sz="225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8" name="name_300"/>
          <p:cNvSpPr/>
          <p:nvPr/>
        </p:nvSpPr>
        <p:spPr>
          <a:xfrm>
            <a:off x="2695575" y="6524625"/>
            <a:ext cx="3048000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300 мл, нержавеющая сталь</a:t>
            </a:r>
            <a:endParaRPr lang="en-US" sz="18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9" name="name_2303"/>
          <p:cNvSpPr/>
          <p:nvPr/>
        </p:nvSpPr>
        <p:spPr>
          <a:xfrm>
            <a:off x="2695575" y="7896225"/>
            <a:ext cx="1257569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2 606</a:t>
            </a: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sp>
        <p:nvSpPr>
          <p:cNvPr id="10" name="name_5054"/>
          <p:cNvSpPr/>
          <p:nvPr/>
        </p:nvSpPr>
        <p:spPr>
          <a:xfrm>
            <a:off x="11839575" y="5400675"/>
            <a:ext cx="476250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5058</a:t>
            </a:r>
            <a:endParaRPr lang="en-US" sz="15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11" name="Miles"/>
          <p:cNvSpPr/>
          <p:nvPr/>
        </p:nvSpPr>
        <p:spPr>
          <a:xfrm>
            <a:off x="11839575" y="5819775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Термобутылка Miles</a:t>
            </a:r>
            <a:endParaRPr lang="en-US" sz="225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12" name="name_1"/>
          <p:cNvSpPr/>
          <p:nvPr/>
        </p:nvSpPr>
        <p:spPr>
          <a:xfrm>
            <a:off x="11839575" y="6524625"/>
            <a:ext cx="2609850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1 л, нержавеющая сталь</a:t>
            </a:r>
            <a:endParaRPr lang="en-US" sz="18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13" name="name_3553"/>
          <p:cNvSpPr/>
          <p:nvPr/>
        </p:nvSpPr>
        <p:spPr>
          <a:xfrm>
            <a:off x="11839575" y="7562850"/>
            <a:ext cx="1245360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3 541</a:t>
            </a: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7214" y="426378"/>
            <a:ext cx="1905000" cy="665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49" r="53424"/>
          <a:stretch>
            <a:fillRect/>
          </a:stretch>
        </p:blipFill>
        <p:spPr>
          <a:xfrm>
            <a:off x="-1" y="0"/>
            <a:ext cx="9156701" cy="10287000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2274887" y="1435100"/>
            <a:ext cx="4622800" cy="7378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Slide 16_9 - 99 1" descr="preencoded.png"/>
          <p:cNvPicPr>
            <a:picLocks noChangeAspect="1"/>
          </p:cNvPicPr>
          <p:nvPr/>
        </p:nvPicPr>
        <p:blipFill rotWithShape="1">
          <a:blip r:embed="rId2"/>
          <a:srcRect l="50000"/>
          <a:stretch>
            <a:fillRect/>
          </a:stretch>
        </p:blipFill>
        <p:spPr>
          <a:xfrm>
            <a:off x="9144000" y="0"/>
            <a:ext cx="9144000" cy="10287000"/>
          </a:xfrm>
          <a:prstGeom prst="rect">
            <a:avLst/>
          </a:prstGeom>
        </p:spPr>
      </p:pic>
      <p:pic>
        <p:nvPicPr>
          <p:cNvPr id="3" name="Rectangle 17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705100" y="6310579"/>
            <a:ext cx="3743325" cy="18288"/>
          </a:xfrm>
          <a:prstGeom prst="rect">
            <a:avLst/>
          </a:prstGeom>
        </p:spPr>
      </p:pic>
      <p:pic>
        <p:nvPicPr>
          <p:cNvPr id="4" name="Rectangle 17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1839575" y="6310579"/>
            <a:ext cx="3743325" cy="18288"/>
          </a:xfrm>
          <a:prstGeom prst="rect">
            <a:avLst/>
          </a:prstGeom>
        </p:spPr>
      </p:pic>
      <p:sp>
        <p:nvSpPr>
          <p:cNvPr id="6" name="name_50960BK"/>
          <p:cNvSpPr/>
          <p:nvPr/>
        </p:nvSpPr>
        <p:spPr>
          <a:xfrm>
            <a:off x="2705100" y="5400675"/>
            <a:ext cx="1092200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V4330522</a:t>
            </a:r>
            <a:endParaRPr lang="en-US" sz="15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7" name="Lean"/>
          <p:cNvSpPr/>
          <p:nvPr/>
        </p:nvSpPr>
        <p:spPr>
          <a:xfrm>
            <a:off x="2705100" y="5819775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Бутылка для воды Lean</a:t>
            </a:r>
            <a:endParaRPr lang="en-US" sz="225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8" name="name_550"/>
          <p:cNvSpPr/>
          <p:nvPr/>
        </p:nvSpPr>
        <p:spPr>
          <a:xfrm>
            <a:off x="2705100" y="6434671"/>
            <a:ext cx="3048000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175"/>
              </a:lnSpc>
            </a:pPr>
            <a:r>
              <a:rPr lang="ru-RU" alt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80</a:t>
            </a: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0 мл, </a:t>
            </a:r>
            <a:r>
              <a:rPr lang="en-US" dirty="0" err="1"/>
              <a:t>rPET</a:t>
            </a:r>
            <a:r>
              <a:rPr lang="en-US" dirty="0"/>
              <a:t>, </a:t>
            </a:r>
            <a:r>
              <a:rPr lang="ru-RU" dirty="0"/>
              <a:t>нержавеющая сталь</a:t>
            </a:r>
            <a:endParaRPr lang="en-US" sz="18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9" name="name_1416"/>
          <p:cNvSpPr/>
          <p:nvPr/>
        </p:nvSpPr>
        <p:spPr>
          <a:xfrm>
            <a:off x="2705100" y="7896225"/>
            <a:ext cx="1222956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1 184 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sp>
        <p:nvSpPr>
          <p:cNvPr id="10" name="name_102004"/>
          <p:cNvSpPr/>
          <p:nvPr/>
        </p:nvSpPr>
        <p:spPr>
          <a:xfrm>
            <a:off x="11839575" y="5400675"/>
            <a:ext cx="69532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102004</a:t>
            </a:r>
            <a:endParaRPr lang="en-US" sz="15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11" name="Cott"/>
          <p:cNvSpPr/>
          <p:nvPr/>
        </p:nvSpPr>
        <p:spPr>
          <a:xfrm>
            <a:off x="11839575" y="5819775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Бутылка для воды Cott</a:t>
            </a:r>
            <a:endParaRPr lang="en-US" sz="225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12" name="name_600  rPET"/>
          <p:cNvSpPr/>
          <p:nvPr/>
        </p:nvSpPr>
        <p:spPr>
          <a:xfrm>
            <a:off x="11839575" y="6434671"/>
            <a:ext cx="1371600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600 мл, rPET</a:t>
            </a:r>
            <a:endParaRPr lang="en-US" sz="18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13" name="name_1066"/>
          <p:cNvSpPr/>
          <p:nvPr/>
        </p:nvSpPr>
        <p:spPr>
          <a:xfrm>
            <a:off x="11839575" y="7896225"/>
            <a:ext cx="96202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883 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7214" y="426378"/>
            <a:ext cx="1905000" cy="665363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4800" y="1676400"/>
            <a:ext cx="3454400" cy="3454400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2705100" y="7113434"/>
            <a:ext cx="1162051" cy="215761"/>
          </a:xfrm>
          <a:prstGeom prst="rect">
            <a:avLst/>
          </a:prstGeom>
          <a:solidFill>
            <a:srgbClr val="0024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014786" y="7113434"/>
            <a:ext cx="1162051" cy="215761"/>
          </a:xfrm>
          <a:prstGeom prst="rect">
            <a:avLst/>
          </a:prstGeom>
          <a:solidFill>
            <a:srgbClr val="003F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324472" y="7113435"/>
            <a:ext cx="1162051" cy="215761"/>
          </a:xfrm>
          <a:prstGeom prst="rect">
            <a:avLst/>
          </a:prstGeom>
          <a:solidFill>
            <a:srgbClr val="1A3C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705100" y="7450568"/>
            <a:ext cx="1162051" cy="215761"/>
          </a:xfrm>
          <a:prstGeom prst="rect">
            <a:avLst/>
          </a:prstGeom>
          <a:solidFill>
            <a:srgbClr val="7777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4014785" y="7450568"/>
            <a:ext cx="1162051" cy="215761"/>
          </a:xfrm>
          <a:prstGeom prst="rect">
            <a:avLst/>
          </a:prstGeom>
          <a:solidFill>
            <a:srgbClr val="F2F3F4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Lato Regular" panose="020F0502020204030203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Рисунок 3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09" t="24061" r="16684" b="38478"/>
          <a:stretch>
            <a:fillRect/>
          </a:stretch>
        </p:blipFill>
        <p:spPr>
          <a:xfrm>
            <a:off x="9131300" y="0"/>
            <a:ext cx="9156700" cy="10287000"/>
          </a:xfrm>
          <a:prstGeom prst="rect">
            <a:avLst/>
          </a:prstGeom>
        </p:spPr>
      </p:pic>
      <p:sp>
        <p:nvSpPr>
          <p:cNvPr id="33" name="Прямоугольник 32"/>
          <p:cNvSpPr/>
          <p:nvPr/>
        </p:nvSpPr>
        <p:spPr>
          <a:xfrm>
            <a:off x="11747954" y="1795463"/>
            <a:ext cx="4615542" cy="66960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Lato Regular" panose="020F0502020204030203" pitchFamily="34" charset="0"/>
              </a:rPr>
              <a:t> </a:t>
            </a:r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34" name="V7880701"/>
          <p:cNvSpPr/>
          <p:nvPr/>
        </p:nvSpPr>
        <p:spPr>
          <a:xfrm>
            <a:off x="12179300" y="5145881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V4321001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35" name="Marlow 16"/>
          <p:cNvSpPr/>
          <p:nvPr/>
        </p:nvSpPr>
        <p:spPr>
          <a:xfrm>
            <a:off x="12179300" y="5463779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ru-RU" sz="2250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Термокружка</a:t>
            </a:r>
            <a:r>
              <a:rPr lang="ru-RU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</a:t>
            </a: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VINGA </a:t>
            </a:r>
            <a:r>
              <a:rPr lang="en-US" sz="225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Erie</a:t>
            </a:r>
            <a:r>
              <a:rPr lang="ru-RU" sz="225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, 350 мл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36" name="Text 6"/>
          <p:cNvSpPr/>
          <p:nvPr/>
        </p:nvSpPr>
        <p:spPr>
          <a:xfrm>
            <a:off x="12179300" y="6458283"/>
            <a:ext cx="4222296" cy="73554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175"/>
              </a:lnSpc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</a:t>
            </a:r>
            <a:r>
              <a:rPr lang="ru-RU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переработанная нержавеющая сталь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37" name="name_3058"/>
          <p:cNvSpPr/>
          <p:nvPr/>
        </p:nvSpPr>
        <p:spPr>
          <a:xfrm>
            <a:off x="12179300" y="7834313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ru-RU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2 908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 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pic>
        <p:nvPicPr>
          <p:cNvPr id="38" name="Frame 11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2198350" y="5781209"/>
            <a:ext cx="3743325" cy="514350"/>
          </a:xfrm>
          <a:prstGeom prst="rect">
            <a:avLst/>
          </a:prstGeom>
        </p:spPr>
      </p:pic>
      <p:sp>
        <p:nvSpPr>
          <p:cNvPr id="40" name="Прямоугольник 39"/>
          <p:cNvSpPr/>
          <p:nvPr/>
        </p:nvSpPr>
        <p:spPr>
          <a:xfrm>
            <a:off x="12179300" y="7120681"/>
            <a:ext cx="1162051" cy="215761"/>
          </a:xfrm>
          <a:prstGeom prst="rect">
            <a:avLst/>
          </a:prstGeom>
          <a:solidFill>
            <a:srgbClr val="2D29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13488986" y="7120681"/>
            <a:ext cx="1162051" cy="215761"/>
          </a:xfrm>
          <a:prstGeom prst="rect">
            <a:avLst/>
          </a:prstGeom>
          <a:solidFill>
            <a:srgbClr val="3154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14798672" y="7120682"/>
            <a:ext cx="1162051" cy="215761"/>
          </a:xfrm>
          <a:prstGeom prst="rect">
            <a:avLst/>
          </a:prstGeom>
          <a:solidFill>
            <a:srgbClr val="4E65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12179300" y="7457815"/>
            <a:ext cx="1162051" cy="215761"/>
          </a:xfrm>
          <a:prstGeom prst="rect">
            <a:avLst/>
          </a:prstGeom>
          <a:solidFill>
            <a:srgbClr val="9D96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13488985" y="7457815"/>
            <a:ext cx="1162051" cy="215761"/>
          </a:xfrm>
          <a:prstGeom prst="rect">
            <a:avLst/>
          </a:prstGeom>
          <a:solidFill>
            <a:srgbClr val="D1CE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14798672" y="7457815"/>
            <a:ext cx="1162051" cy="215761"/>
          </a:xfrm>
          <a:prstGeom prst="rect">
            <a:avLst/>
          </a:prstGeom>
          <a:solidFill>
            <a:srgbClr val="F2F3F4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Lato Regular" panose="020F0502020204030203" pitchFamily="34" charset="0"/>
            </a:endParaRPr>
          </a:p>
        </p:txBody>
      </p:sp>
      <p:pic>
        <p:nvPicPr>
          <p:cNvPr id="2" name="Slide 16_9 - 67 1" descr="preencoded.png"/>
          <p:cNvPicPr>
            <a:picLocks noChangeAspect="1"/>
          </p:cNvPicPr>
          <p:nvPr/>
        </p:nvPicPr>
        <p:blipFill rotWithShape="1">
          <a:blip r:embed="rId4"/>
          <a:srcRect l="-1" r="50000"/>
          <a:stretch>
            <a:fillRect/>
          </a:stretch>
        </p:blipFill>
        <p:spPr>
          <a:xfrm>
            <a:off x="0" y="0"/>
            <a:ext cx="9144000" cy="10287000"/>
          </a:xfrm>
          <a:prstGeom prst="rect">
            <a:avLst/>
          </a:prstGeom>
        </p:spPr>
      </p:pic>
      <p:sp>
        <p:nvSpPr>
          <p:cNvPr id="4" name="V430019"/>
          <p:cNvSpPr/>
          <p:nvPr/>
        </p:nvSpPr>
        <p:spPr>
          <a:xfrm>
            <a:off x="2695575" y="5119687"/>
            <a:ext cx="8286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V430019</a:t>
            </a:r>
            <a:endParaRPr lang="en-US" sz="15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5" name="Erie"/>
          <p:cNvSpPr/>
          <p:nvPr/>
        </p:nvSpPr>
        <p:spPr>
          <a:xfrm>
            <a:off x="2695575" y="5463779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Бутылка для </a:t>
            </a:r>
            <a:r>
              <a:rPr lang="en-US" sz="2250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воды</a:t>
            </a: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</a:t>
            </a:r>
            <a:r>
              <a:rPr lang="en-US" sz="225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Erie</a:t>
            </a:r>
            <a:r>
              <a:rPr lang="ru-RU" sz="225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, 450 мл</a:t>
            </a:r>
            <a:endParaRPr lang="en-US" sz="225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6" name="name_450"/>
          <p:cNvSpPr/>
          <p:nvPr/>
        </p:nvSpPr>
        <p:spPr>
          <a:xfrm>
            <a:off x="2695574" y="6462713"/>
            <a:ext cx="3762375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ru-RU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</a:t>
            </a:r>
            <a:r>
              <a:rPr lang="en-US" sz="1800" dirty="0" err="1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переработанная</a:t>
            </a:r>
            <a:r>
              <a:rPr lang="en-US" sz="18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 </a:t>
            </a: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сталь</a:t>
            </a:r>
            <a:endParaRPr lang="en-US" sz="18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7" name="name_2357"/>
          <p:cNvSpPr/>
          <p:nvPr/>
        </p:nvSpPr>
        <p:spPr>
          <a:xfrm>
            <a:off x="2695575" y="7834313"/>
            <a:ext cx="1296876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2 790</a:t>
            </a: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7214" y="426378"/>
            <a:ext cx="1905000" cy="665363"/>
          </a:xfrm>
          <a:prstGeom prst="rect">
            <a:avLst/>
          </a:prstGeom>
        </p:spPr>
      </p:pic>
      <p:pic>
        <p:nvPicPr>
          <p:cNvPr id="39" name="Рисунок 3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7" t="6026" r="5158" b="9371"/>
          <a:stretch>
            <a:fillRect/>
          </a:stretch>
        </p:blipFill>
        <p:spPr>
          <a:xfrm>
            <a:off x="12323192" y="1905000"/>
            <a:ext cx="3446016" cy="32099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111 1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Rectangle 17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2695575" y="6096000"/>
            <a:ext cx="3743325" cy="18288"/>
          </a:xfrm>
          <a:prstGeom prst="rect">
            <a:avLst/>
          </a:prstGeom>
        </p:spPr>
      </p:pic>
      <p:pic>
        <p:nvPicPr>
          <p:cNvPr id="4" name="Rectangle 17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1839575" y="6457950"/>
            <a:ext cx="3743325" cy="18288"/>
          </a:xfrm>
          <a:prstGeom prst="rect">
            <a:avLst/>
          </a:prstGeom>
        </p:spPr>
      </p:pic>
      <p:sp>
        <p:nvSpPr>
          <p:cNvPr id="6" name="name_5059"/>
          <p:cNvSpPr/>
          <p:nvPr/>
        </p:nvSpPr>
        <p:spPr>
          <a:xfrm>
            <a:off x="2695575" y="5172075"/>
            <a:ext cx="476250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5059</a:t>
            </a:r>
            <a:endParaRPr lang="en-US" sz="15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7" name="Miles"/>
          <p:cNvSpPr/>
          <p:nvPr/>
        </p:nvSpPr>
        <p:spPr>
          <a:xfrm>
            <a:off x="2695575" y="5591175"/>
            <a:ext cx="313372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Термобутылка Miles</a:t>
            </a:r>
            <a:endParaRPr lang="en-US" sz="225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8" name="name_500"/>
          <p:cNvSpPr/>
          <p:nvPr/>
        </p:nvSpPr>
        <p:spPr>
          <a:xfrm>
            <a:off x="2695575" y="6296025"/>
            <a:ext cx="3048000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500 мл, нержавеющая сталь</a:t>
            </a:r>
            <a:endParaRPr lang="en-US" sz="18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9" name="name_2303"/>
          <p:cNvSpPr/>
          <p:nvPr/>
        </p:nvSpPr>
        <p:spPr>
          <a:xfrm>
            <a:off x="2695575" y="8001000"/>
            <a:ext cx="9810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2 026</a:t>
            </a: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sp>
        <p:nvSpPr>
          <p:cNvPr id="10" name="name_50962"/>
          <p:cNvSpPr/>
          <p:nvPr/>
        </p:nvSpPr>
        <p:spPr>
          <a:xfrm>
            <a:off x="11839575" y="5172075"/>
            <a:ext cx="590550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50962</a:t>
            </a:r>
            <a:endParaRPr lang="en-US" sz="15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11" name="Lean"/>
          <p:cNvSpPr/>
          <p:nvPr/>
        </p:nvSpPr>
        <p:spPr>
          <a:xfrm>
            <a:off x="11839575" y="5591175"/>
            <a:ext cx="313372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Бутылка для воды Lean</a:t>
            </a:r>
            <a:endParaRPr lang="en-US" sz="225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12" name="name_550"/>
          <p:cNvSpPr/>
          <p:nvPr/>
        </p:nvSpPr>
        <p:spPr>
          <a:xfrm>
            <a:off x="11839575" y="6657975"/>
            <a:ext cx="2609850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550 мл, стекло, силикон</a:t>
            </a:r>
            <a:endParaRPr lang="en-US" sz="18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13" name="name_1325"/>
          <p:cNvSpPr/>
          <p:nvPr/>
        </p:nvSpPr>
        <p:spPr>
          <a:xfrm>
            <a:off x="11839575" y="7696200"/>
            <a:ext cx="914400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1 579</a:t>
            </a: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7214" y="426378"/>
            <a:ext cx="1905000" cy="665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Рисунок 40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68"/>
          <a:stretch>
            <a:fillRect/>
          </a:stretch>
        </p:blipFill>
        <p:spPr>
          <a:xfrm>
            <a:off x="9131300" y="-1"/>
            <a:ext cx="9156700" cy="10287001"/>
          </a:xfrm>
          <a:prstGeom prst="rect">
            <a:avLst/>
          </a:prstGeom>
        </p:spPr>
      </p:pic>
      <p:pic>
        <p:nvPicPr>
          <p:cNvPr id="2" name="Slide 16_9 - 105 1" descr="preencoded.png"/>
          <p:cNvPicPr>
            <a:picLocks noChangeAspect="1"/>
          </p:cNvPicPr>
          <p:nvPr/>
        </p:nvPicPr>
        <p:blipFill rotWithShape="1">
          <a:blip r:embed="rId2"/>
          <a:srcRect l="24444" r="25625"/>
          <a:stretch>
            <a:fillRect/>
          </a:stretch>
        </p:blipFill>
        <p:spPr>
          <a:xfrm>
            <a:off x="0" y="0"/>
            <a:ext cx="9131300" cy="10287000"/>
          </a:xfrm>
          <a:prstGeom prst="rect">
            <a:avLst/>
          </a:prstGeom>
        </p:spPr>
      </p:pic>
      <p:pic>
        <p:nvPicPr>
          <p:cNvPr id="3" name="Rectangle 17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819400" y="6278626"/>
            <a:ext cx="3743325" cy="18288"/>
          </a:xfrm>
          <a:prstGeom prst="rect">
            <a:avLst/>
          </a:prstGeom>
        </p:spPr>
      </p:pic>
      <p:sp>
        <p:nvSpPr>
          <p:cNvPr id="5" name="name_5033"/>
          <p:cNvSpPr/>
          <p:nvPr/>
        </p:nvSpPr>
        <p:spPr>
          <a:xfrm>
            <a:off x="2819400" y="5145881"/>
            <a:ext cx="476250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5033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6" name="Balti"/>
          <p:cNvSpPr/>
          <p:nvPr/>
        </p:nvSpPr>
        <p:spPr>
          <a:xfrm>
            <a:off x="2819400" y="5501483"/>
            <a:ext cx="374332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Термобутылка</a:t>
            </a: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</a:t>
            </a:r>
            <a:r>
              <a:rPr lang="en-US" sz="225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VINGA Balti</a:t>
            </a:r>
            <a:r>
              <a:rPr lang="ru-RU" sz="225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, 500 мл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7" name="name_500"/>
          <p:cNvSpPr/>
          <p:nvPr/>
        </p:nvSpPr>
        <p:spPr>
          <a:xfrm>
            <a:off x="2819399" y="6457950"/>
            <a:ext cx="3743325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ru-RU" sz="18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</a:t>
            </a:r>
            <a:r>
              <a:rPr lang="en-US" sz="1800" dirty="0" err="1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нержавеющая</a:t>
            </a:r>
            <a:r>
              <a:rPr lang="en-US" sz="18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 </a:t>
            </a: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сталь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8" name="name_2481"/>
          <p:cNvSpPr/>
          <p:nvPr/>
        </p:nvSpPr>
        <p:spPr>
          <a:xfrm>
            <a:off x="2819400" y="8107087"/>
            <a:ext cx="1052708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2 593</a:t>
            </a:r>
            <a:r>
              <a:rPr lang="en-US" sz="225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</a:t>
            </a: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₽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7214" y="426378"/>
            <a:ext cx="1905000" cy="665363"/>
          </a:xfrm>
          <a:prstGeom prst="rect">
            <a:avLst/>
          </a:prstGeom>
        </p:spPr>
      </p:pic>
      <p:sp>
        <p:nvSpPr>
          <p:cNvPr id="27" name="Прямоугольник 26"/>
          <p:cNvSpPr/>
          <p:nvPr/>
        </p:nvSpPr>
        <p:spPr>
          <a:xfrm>
            <a:off x="11722554" y="1509485"/>
            <a:ext cx="4615542" cy="72571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Lato Regular" panose="020F0502020204030203" pitchFamily="34" charset="0"/>
              </a:rPr>
              <a:t> </a:t>
            </a:r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28" name="V7880701"/>
          <p:cNvSpPr/>
          <p:nvPr/>
        </p:nvSpPr>
        <p:spPr>
          <a:xfrm>
            <a:off x="12153900" y="5145881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V433000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29" name="Marlow 16"/>
          <p:cNvSpPr/>
          <p:nvPr/>
        </p:nvSpPr>
        <p:spPr>
          <a:xfrm>
            <a:off x="12153900" y="5463779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ru-RU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Бутылка для воды VINGA </a:t>
            </a:r>
            <a:r>
              <a:rPr lang="ru-RU" sz="2250" dirty="0" err="1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Balti</a:t>
            </a:r>
            <a:r>
              <a:rPr lang="ru-RU" sz="225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, 600 мл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30" name="Text 6"/>
          <p:cNvSpPr/>
          <p:nvPr/>
        </p:nvSpPr>
        <p:spPr>
          <a:xfrm>
            <a:off x="12153900" y="6521054"/>
            <a:ext cx="4222296" cy="73554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175"/>
              </a:lnSpc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</a:t>
            </a:r>
            <a:r>
              <a:rPr lang="en-US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rPET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31" name="name_3058"/>
          <p:cNvSpPr/>
          <p:nvPr/>
        </p:nvSpPr>
        <p:spPr>
          <a:xfrm>
            <a:off x="12153900" y="8107087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ru-RU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1 653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 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pic>
        <p:nvPicPr>
          <p:cNvPr id="32" name="Frame 11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2172950" y="5863829"/>
            <a:ext cx="3743325" cy="514350"/>
          </a:xfrm>
          <a:prstGeom prst="rect">
            <a:avLst/>
          </a:prstGeom>
        </p:spPr>
      </p:pic>
      <p:sp>
        <p:nvSpPr>
          <p:cNvPr id="34" name="Прямоугольник 33"/>
          <p:cNvSpPr/>
          <p:nvPr/>
        </p:nvSpPr>
        <p:spPr>
          <a:xfrm>
            <a:off x="12153900" y="7049270"/>
            <a:ext cx="1162051" cy="215761"/>
          </a:xfrm>
          <a:prstGeom prst="rect">
            <a:avLst/>
          </a:prstGeom>
          <a:solidFill>
            <a:srgbClr val="2D29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13463586" y="7049270"/>
            <a:ext cx="1162051" cy="215761"/>
          </a:xfrm>
          <a:prstGeom prst="rect">
            <a:avLst/>
          </a:prstGeom>
          <a:solidFill>
            <a:srgbClr val="3154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14773272" y="7049271"/>
            <a:ext cx="1162051" cy="215761"/>
          </a:xfrm>
          <a:prstGeom prst="rect">
            <a:avLst/>
          </a:prstGeom>
          <a:solidFill>
            <a:srgbClr val="605E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12153900" y="7386404"/>
            <a:ext cx="1162051" cy="215761"/>
          </a:xfrm>
          <a:prstGeom prst="rect">
            <a:avLst/>
          </a:prstGeom>
          <a:solidFill>
            <a:srgbClr val="F2F3F4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Lato Regular" panose="020F0502020204030203" pitchFamily="34" charset="0"/>
            </a:endParaRPr>
          </a:p>
        </p:txBody>
      </p:sp>
      <p:pic>
        <p:nvPicPr>
          <p:cNvPr id="40" name="Рисунок 3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7380" y="1776756"/>
            <a:ext cx="3283779" cy="328377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Рисунок 10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67" r="8058"/>
          <a:stretch>
            <a:fillRect/>
          </a:stretch>
        </p:blipFill>
        <p:spPr>
          <a:xfrm>
            <a:off x="-7706" y="-29190"/>
            <a:ext cx="18310220" cy="10351115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740229" y="1532391"/>
            <a:ext cx="4615542" cy="72571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Lato Regular" panose="020F0502020204030203" pitchFamily="34" charset="0"/>
              </a:rPr>
              <a:t> </a:t>
            </a:r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6836229" y="1551441"/>
            <a:ext cx="4615542" cy="72571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Lato Regular" panose="020F0502020204030203" pitchFamily="34" charset="0"/>
              </a:rPr>
              <a:t> </a:t>
            </a:r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2932229" y="1532391"/>
            <a:ext cx="4615542" cy="72571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Lato Regular" panose="020F0502020204030203" pitchFamily="34" charset="0"/>
              </a:rPr>
              <a:t> </a:t>
            </a:r>
            <a:endParaRPr lang="ru-RU" dirty="0">
              <a:latin typeface="Lato Regular" panose="020F0502020204030203" pitchFamily="34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7214" y="426378"/>
            <a:ext cx="1905000" cy="665363"/>
          </a:xfrm>
          <a:prstGeom prst="rect">
            <a:avLst/>
          </a:prstGeom>
        </p:spPr>
      </p:pic>
      <p:sp>
        <p:nvSpPr>
          <p:cNvPr id="68" name="V7880701"/>
          <p:cNvSpPr/>
          <p:nvPr/>
        </p:nvSpPr>
        <p:spPr>
          <a:xfrm>
            <a:off x="7277100" y="5145881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V430035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69" name="Marlow 16"/>
          <p:cNvSpPr/>
          <p:nvPr/>
        </p:nvSpPr>
        <p:spPr>
          <a:xfrm>
            <a:off x="7277100" y="5463779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ru-RU" sz="2250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Термобутылка</a:t>
            </a:r>
            <a:r>
              <a:rPr lang="ru-RU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</a:t>
            </a: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VINGA </a:t>
            </a:r>
            <a:r>
              <a:rPr lang="en-US" sz="2250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Ciro</a:t>
            </a:r>
            <a:r>
              <a:rPr lang="ru-RU" sz="225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, 800 мл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70" name="Text 6"/>
          <p:cNvSpPr/>
          <p:nvPr/>
        </p:nvSpPr>
        <p:spPr>
          <a:xfrm>
            <a:off x="7277100" y="6521054"/>
            <a:ext cx="4222296" cy="73554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175"/>
              </a:lnSpc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</a:t>
            </a:r>
            <a:r>
              <a:rPr lang="ru-RU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переработанная нержавеющая сталь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71" name="name_3058"/>
          <p:cNvSpPr/>
          <p:nvPr/>
        </p:nvSpPr>
        <p:spPr>
          <a:xfrm>
            <a:off x="7277100" y="8107087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ru-RU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3 112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 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pic>
        <p:nvPicPr>
          <p:cNvPr id="72" name="Frame 1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7296150" y="5863829"/>
            <a:ext cx="3743325" cy="514350"/>
          </a:xfrm>
          <a:prstGeom prst="rect">
            <a:avLst/>
          </a:prstGeom>
        </p:spPr>
      </p:pic>
      <p:sp>
        <p:nvSpPr>
          <p:cNvPr id="73" name="Прямоугольник 72"/>
          <p:cNvSpPr/>
          <p:nvPr/>
        </p:nvSpPr>
        <p:spPr>
          <a:xfrm>
            <a:off x="7277100" y="7256601"/>
            <a:ext cx="1162051" cy="215761"/>
          </a:xfrm>
          <a:prstGeom prst="rect">
            <a:avLst/>
          </a:prstGeom>
          <a:solidFill>
            <a:srgbClr val="2D29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8586786" y="7256601"/>
            <a:ext cx="1162051" cy="215761"/>
          </a:xfrm>
          <a:prstGeom prst="rect">
            <a:avLst/>
          </a:prstGeom>
          <a:solidFill>
            <a:srgbClr val="7282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9896472" y="7256602"/>
            <a:ext cx="1162051" cy="215761"/>
          </a:xfrm>
          <a:prstGeom prst="rect">
            <a:avLst/>
          </a:prstGeom>
          <a:solidFill>
            <a:srgbClr val="ADB6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7277100" y="7593735"/>
            <a:ext cx="1162051" cy="215761"/>
          </a:xfrm>
          <a:prstGeom prst="rect">
            <a:avLst/>
          </a:prstGeom>
          <a:solidFill>
            <a:srgbClr val="DBCE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8586785" y="7593735"/>
            <a:ext cx="1162051" cy="215761"/>
          </a:xfrm>
          <a:prstGeom prst="rect">
            <a:avLst/>
          </a:prstGeom>
          <a:solidFill>
            <a:srgbClr val="F2F3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79" name="V7880701"/>
          <p:cNvSpPr/>
          <p:nvPr/>
        </p:nvSpPr>
        <p:spPr>
          <a:xfrm>
            <a:off x="1149801" y="5145881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V430021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80" name="Marlow 16"/>
          <p:cNvSpPr/>
          <p:nvPr/>
        </p:nvSpPr>
        <p:spPr>
          <a:xfrm>
            <a:off x="1149801" y="5463779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ru-RU" sz="2250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Термобутылка</a:t>
            </a:r>
            <a:r>
              <a:rPr lang="ru-RU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</a:t>
            </a: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VINGA </a:t>
            </a:r>
            <a:r>
              <a:rPr lang="en-US" sz="2250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Ciro</a:t>
            </a:r>
            <a:r>
              <a:rPr lang="ru-RU" sz="225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, 580 мл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81" name="Text 6"/>
          <p:cNvSpPr/>
          <p:nvPr/>
        </p:nvSpPr>
        <p:spPr>
          <a:xfrm>
            <a:off x="1149801" y="6521054"/>
            <a:ext cx="4222296" cy="73554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175"/>
              </a:lnSpc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</a:t>
            </a:r>
            <a:r>
              <a:rPr lang="ru-RU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переработанная нержавеющая сталь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82" name="name_3058"/>
          <p:cNvSpPr/>
          <p:nvPr/>
        </p:nvSpPr>
        <p:spPr>
          <a:xfrm>
            <a:off x="1149801" y="8107087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ru-RU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2 868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 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pic>
        <p:nvPicPr>
          <p:cNvPr id="83" name="Frame 1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168851" y="5863829"/>
            <a:ext cx="3743325" cy="514350"/>
          </a:xfrm>
          <a:prstGeom prst="rect">
            <a:avLst/>
          </a:prstGeom>
        </p:spPr>
      </p:pic>
      <p:sp>
        <p:nvSpPr>
          <p:cNvPr id="84" name="Прямоугольник 83"/>
          <p:cNvSpPr/>
          <p:nvPr/>
        </p:nvSpPr>
        <p:spPr>
          <a:xfrm>
            <a:off x="1149801" y="7256601"/>
            <a:ext cx="1162051" cy="215761"/>
          </a:xfrm>
          <a:prstGeom prst="rect">
            <a:avLst/>
          </a:prstGeom>
          <a:solidFill>
            <a:srgbClr val="2D29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85" name="Прямоугольник 84"/>
          <p:cNvSpPr/>
          <p:nvPr/>
        </p:nvSpPr>
        <p:spPr>
          <a:xfrm>
            <a:off x="2459487" y="7256601"/>
            <a:ext cx="1162051" cy="215761"/>
          </a:xfrm>
          <a:prstGeom prst="rect">
            <a:avLst/>
          </a:prstGeom>
          <a:solidFill>
            <a:srgbClr val="7282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86" name="Прямоугольник 85"/>
          <p:cNvSpPr/>
          <p:nvPr/>
        </p:nvSpPr>
        <p:spPr>
          <a:xfrm>
            <a:off x="3769173" y="7256602"/>
            <a:ext cx="1162051" cy="215761"/>
          </a:xfrm>
          <a:prstGeom prst="rect">
            <a:avLst/>
          </a:prstGeom>
          <a:solidFill>
            <a:srgbClr val="ADB6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87" name="Прямоугольник 86"/>
          <p:cNvSpPr/>
          <p:nvPr/>
        </p:nvSpPr>
        <p:spPr>
          <a:xfrm>
            <a:off x="1149801" y="7593735"/>
            <a:ext cx="1162051" cy="215761"/>
          </a:xfrm>
          <a:prstGeom prst="rect">
            <a:avLst/>
          </a:prstGeom>
          <a:solidFill>
            <a:srgbClr val="DBCE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88" name="Прямоугольник 87"/>
          <p:cNvSpPr/>
          <p:nvPr/>
        </p:nvSpPr>
        <p:spPr>
          <a:xfrm>
            <a:off x="2459486" y="7593735"/>
            <a:ext cx="1162051" cy="215761"/>
          </a:xfrm>
          <a:prstGeom prst="rect">
            <a:avLst/>
          </a:prstGeom>
          <a:solidFill>
            <a:srgbClr val="F2F3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3769173" y="7593735"/>
            <a:ext cx="1162051" cy="215761"/>
          </a:xfrm>
          <a:prstGeom prst="rect">
            <a:avLst/>
          </a:prstGeom>
          <a:solidFill>
            <a:srgbClr val="AA18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90" name="V7880701"/>
          <p:cNvSpPr/>
          <p:nvPr/>
        </p:nvSpPr>
        <p:spPr>
          <a:xfrm>
            <a:off x="13361530" y="5145881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V430049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91" name="Marlow 16"/>
          <p:cNvSpPr/>
          <p:nvPr/>
        </p:nvSpPr>
        <p:spPr>
          <a:xfrm>
            <a:off x="13361530" y="5463779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ru-RU" sz="2250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Термобутылка</a:t>
            </a:r>
            <a:r>
              <a:rPr lang="ru-RU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</a:t>
            </a: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VINGA </a:t>
            </a:r>
            <a:r>
              <a:rPr lang="en-US" sz="2250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Ciro</a:t>
            </a:r>
            <a:r>
              <a:rPr lang="ru-RU" sz="225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, 300 мл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92" name="Text 6"/>
          <p:cNvSpPr/>
          <p:nvPr/>
        </p:nvSpPr>
        <p:spPr>
          <a:xfrm>
            <a:off x="13361530" y="6521054"/>
            <a:ext cx="4222296" cy="73554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175"/>
              </a:lnSpc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</a:t>
            </a:r>
            <a:r>
              <a:rPr lang="ru-RU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переработанная нержавеющая сталь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93" name="name_3058"/>
          <p:cNvSpPr/>
          <p:nvPr/>
        </p:nvSpPr>
        <p:spPr>
          <a:xfrm>
            <a:off x="13361530" y="8107087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ru-RU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2 475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 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pic>
        <p:nvPicPr>
          <p:cNvPr id="94" name="Frame 1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3380580" y="5863829"/>
            <a:ext cx="3743325" cy="514350"/>
          </a:xfrm>
          <a:prstGeom prst="rect">
            <a:avLst/>
          </a:prstGeom>
        </p:spPr>
      </p:pic>
      <p:sp>
        <p:nvSpPr>
          <p:cNvPr id="95" name="Прямоугольник 94"/>
          <p:cNvSpPr/>
          <p:nvPr/>
        </p:nvSpPr>
        <p:spPr>
          <a:xfrm>
            <a:off x="13361530" y="7256601"/>
            <a:ext cx="1162051" cy="215761"/>
          </a:xfrm>
          <a:prstGeom prst="rect">
            <a:avLst/>
          </a:prstGeom>
          <a:solidFill>
            <a:srgbClr val="2D29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14671216" y="7256601"/>
            <a:ext cx="1162051" cy="215761"/>
          </a:xfrm>
          <a:prstGeom prst="rect">
            <a:avLst/>
          </a:prstGeom>
          <a:solidFill>
            <a:srgbClr val="7282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15980902" y="7256602"/>
            <a:ext cx="1162051" cy="215761"/>
          </a:xfrm>
          <a:prstGeom prst="rect">
            <a:avLst/>
          </a:prstGeom>
          <a:solidFill>
            <a:srgbClr val="ADB6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13361530" y="7593735"/>
            <a:ext cx="1162051" cy="215761"/>
          </a:xfrm>
          <a:prstGeom prst="rect">
            <a:avLst/>
          </a:prstGeom>
          <a:solidFill>
            <a:srgbClr val="DBCE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14671215" y="7593735"/>
            <a:ext cx="1162051" cy="215761"/>
          </a:xfrm>
          <a:prstGeom prst="rect">
            <a:avLst/>
          </a:prstGeom>
          <a:solidFill>
            <a:srgbClr val="F2F3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100" name="Прямоугольник 99"/>
          <p:cNvSpPr/>
          <p:nvPr/>
        </p:nvSpPr>
        <p:spPr>
          <a:xfrm>
            <a:off x="15980902" y="7593735"/>
            <a:ext cx="1162051" cy="215761"/>
          </a:xfrm>
          <a:prstGeom prst="rect">
            <a:avLst/>
          </a:prstGeom>
          <a:solidFill>
            <a:srgbClr val="AA18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Lato Regular" panose="020F0502020204030203" pitchFamily="34" charset="0"/>
            </a:endParaRPr>
          </a:p>
        </p:txBody>
      </p:sp>
      <p:pic>
        <p:nvPicPr>
          <p:cNvPr id="101" name="Рисунок 10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1765" y="1691666"/>
            <a:ext cx="3462900" cy="3462900"/>
          </a:xfrm>
          <a:prstGeom prst="rect">
            <a:avLst/>
          </a:prstGeom>
        </p:spPr>
      </p:pic>
      <p:pic>
        <p:nvPicPr>
          <p:cNvPr id="102" name="Рисунок 10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7377" y="1691666"/>
            <a:ext cx="3473245" cy="3473245"/>
          </a:xfrm>
          <a:prstGeom prst="rect">
            <a:avLst/>
          </a:prstGeom>
        </p:spPr>
      </p:pic>
      <p:pic>
        <p:nvPicPr>
          <p:cNvPr id="103" name="Рисунок 10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28550" y="1714875"/>
            <a:ext cx="3419710" cy="34197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29" t="20889" r="18609" b="11409"/>
          <a:stretch>
            <a:fillRect/>
          </a:stretch>
        </p:blipFill>
        <p:spPr>
          <a:xfrm>
            <a:off x="0" y="0"/>
            <a:ext cx="6162675" cy="10287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09" t="18618" r="27114" b="13563"/>
          <a:stretch>
            <a:fillRect/>
          </a:stretch>
        </p:blipFill>
        <p:spPr>
          <a:xfrm>
            <a:off x="6115050" y="0"/>
            <a:ext cx="6057900" cy="10287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16" t="13964" r="17857" b="10369"/>
          <a:stretch>
            <a:fillRect/>
          </a:stretch>
        </p:blipFill>
        <p:spPr>
          <a:xfrm>
            <a:off x="12172950" y="0"/>
            <a:ext cx="6115051" cy="10287000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740229" y="1532391"/>
            <a:ext cx="4615542" cy="72571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Lato Regular" panose="020F0502020204030203" pitchFamily="34" charset="0"/>
              </a:rPr>
              <a:t> </a:t>
            </a:r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6836229" y="1551441"/>
            <a:ext cx="4615542" cy="72571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Lato Regular" panose="020F0502020204030203" pitchFamily="34" charset="0"/>
              </a:rPr>
              <a:t> </a:t>
            </a:r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2932229" y="1532391"/>
            <a:ext cx="4615542" cy="72571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Lato Regular" panose="020F0502020204030203" pitchFamily="34" charset="0"/>
              </a:rPr>
              <a:t> </a:t>
            </a:r>
            <a:endParaRPr lang="ru-RU" dirty="0">
              <a:latin typeface="Lato Regular" panose="020F0502020204030203" pitchFamily="34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7214" y="426378"/>
            <a:ext cx="1905000" cy="665363"/>
          </a:xfrm>
          <a:prstGeom prst="rect">
            <a:avLst/>
          </a:prstGeom>
        </p:spPr>
      </p:pic>
      <p:sp>
        <p:nvSpPr>
          <p:cNvPr id="69" name="Marlow 16"/>
          <p:cNvSpPr/>
          <p:nvPr/>
        </p:nvSpPr>
        <p:spPr>
          <a:xfrm>
            <a:off x="7277100" y="5463779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ru-RU" sz="2250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Термобутылка</a:t>
            </a:r>
            <a:r>
              <a:rPr lang="ru-RU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</a:t>
            </a: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VINGA Eos Trek</a:t>
            </a:r>
            <a:r>
              <a:rPr lang="ru-RU" sz="225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, 8</a:t>
            </a:r>
            <a:r>
              <a:rPr lang="en-US" sz="225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8</a:t>
            </a:r>
            <a:r>
              <a:rPr lang="ru-RU" sz="225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0 мл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70" name="Text 6"/>
          <p:cNvSpPr/>
          <p:nvPr/>
        </p:nvSpPr>
        <p:spPr>
          <a:xfrm>
            <a:off x="7277100" y="6521054"/>
            <a:ext cx="4222296" cy="73554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175"/>
              </a:lnSpc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</a:t>
            </a:r>
            <a:r>
              <a:rPr lang="ru-RU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переработанная нержавеющая сталь, полипропилен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71" name="name_3058"/>
          <p:cNvSpPr/>
          <p:nvPr/>
        </p:nvSpPr>
        <p:spPr>
          <a:xfrm>
            <a:off x="7277100" y="8107087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2 938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 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pic>
        <p:nvPicPr>
          <p:cNvPr id="72" name="Frame 1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7296150" y="5863829"/>
            <a:ext cx="3743325" cy="514350"/>
          </a:xfrm>
          <a:prstGeom prst="rect">
            <a:avLst/>
          </a:prstGeom>
        </p:spPr>
      </p:pic>
      <p:sp>
        <p:nvSpPr>
          <p:cNvPr id="73" name="Прямоугольник 72"/>
          <p:cNvSpPr/>
          <p:nvPr/>
        </p:nvSpPr>
        <p:spPr>
          <a:xfrm>
            <a:off x="7277100" y="7256601"/>
            <a:ext cx="1162051" cy="215761"/>
          </a:xfrm>
          <a:prstGeom prst="rect">
            <a:avLst/>
          </a:prstGeom>
          <a:solidFill>
            <a:srgbClr val="003F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8586786" y="7256601"/>
            <a:ext cx="1162051" cy="215761"/>
          </a:xfrm>
          <a:prstGeom prst="rect">
            <a:avLst/>
          </a:prstGeom>
          <a:solidFill>
            <a:srgbClr val="606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9896472" y="7256602"/>
            <a:ext cx="1162051" cy="215761"/>
          </a:xfrm>
          <a:prstGeom prst="rect">
            <a:avLst/>
          </a:prstGeom>
          <a:solidFill>
            <a:srgbClr val="615D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7277100" y="7593735"/>
            <a:ext cx="1162051" cy="215761"/>
          </a:xfrm>
          <a:prstGeom prst="rect">
            <a:avLst/>
          </a:prstGeom>
          <a:solidFill>
            <a:srgbClr val="8775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8586785" y="7593735"/>
            <a:ext cx="1162051" cy="215761"/>
          </a:xfrm>
          <a:prstGeom prst="rect">
            <a:avLst/>
          </a:prstGeom>
          <a:solidFill>
            <a:srgbClr val="C986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79" name="V7880701"/>
          <p:cNvSpPr/>
          <p:nvPr/>
        </p:nvSpPr>
        <p:spPr>
          <a:xfrm>
            <a:off x="1149801" y="5145881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V4300701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80" name="Marlow 16"/>
          <p:cNvSpPr/>
          <p:nvPr/>
        </p:nvSpPr>
        <p:spPr>
          <a:xfrm>
            <a:off x="1149801" y="5463779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ru-RU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Термос </a:t>
            </a: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VINGA </a:t>
            </a:r>
            <a:r>
              <a:rPr lang="en-US" sz="2250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Tono</a:t>
            </a:r>
            <a:r>
              <a:rPr lang="ru-RU" sz="225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, </a:t>
            </a:r>
            <a:r>
              <a:rPr lang="en-US" sz="225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75</a:t>
            </a:r>
            <a:r>
              <a:rPr lang="ru-RU" sz="225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0 мл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81" name="Text 6"/>
          <p:cNvSpPr/>
          <p:nvPr/>
        </p:nvSpPr>
        <p:spPr>
          <a:xfrm>
            <a:off x="1149801" y="6521054"/>
            <a:ext cx="4222296" cy="73554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175"/>
              </a:lnSpc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</a:t>
            </a:r>
            <a:r>
              <a:rPr lang="ru-RU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переработанная нержавеющая сталь, полипропилен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82" name="name_3058"/>
          <p:cNvSpPr/>
          <p:nvPr/>
        </p:nvSpPr>
        <p:spPr>
          <a:xfrm>
            <a:off x="1149801" y="8107087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3 899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 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pic>
        <p:nvPicPr>
          <p:cNvPr id="83" name="Frame 1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168851" y="5863829"/>
            <a:ext cx="3743325" cy="514350"/>
          </a:xfrm>
          <a:prstGeom prst="rect">
            <a:avLst/>
          </a:prstGeom>
        </p:spPr>
      </p:pic>
      <p:sp>
        <p:nvSpPr>
          <p:cNvPr id="84" name="Прямоугольник 83"/>
          <p:cNvSpPr/>
          <p:nvPr/>
        </p:nvSpPr>
        <p:spPr>
          <a:xfrm>
            <a:off x="1149801" y="7256601"/>
            <a:ext cx="1162051" cy="215761"/>
          </a:xfrm>
          <a:prstGeom prst="rect">
            <a:avLst/>
          </a:prstGeom>
          <a:solidFill>
            <a:srgbClr val="2D29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85" name="Прямоугольник 84"/>
          <p:cNvSpPr/>
          <p:nvPr/>
        </p:nvSpPr>
        <p:spPr>
          <a:xfrm>
            <a:off x="2459487" y="7256601"/>
            <a:ext cx="1162051" cy="215761"/>
          </a:xfrm>
          <a:prstGeom prst="rect">
            <a:avLst/>
          </a:prstGeom>
          <a:solidFill>
            <a:srgbClr val="B3BB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90" name="V7880701"/>
          <p:cNvSpPr/>
          <p:nvPr/>
        </p:nvSpPr>
        <p:spPr>
          <a:xfrm>
            <a:off x="13361530" y="5145881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V4320603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91" name="Marlow 16"/>
          <p:cNvSpPr/>
          <p:nvPr/>
        </p:nvSpPr>
        <p:spPr>
          <a:xfrm>
            <a:off x="13361530" y="5463779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ru-RU" sz="2250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Термокружка</a:t>
            </a:r>
            <a:r>
              <a:rPr lang="ru-RU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</a:t>
            </a: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VINGA Nagano</a:t>
            </a:r>
            <a:r>
              <a:rPr lang="ru-RU" sz="225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, 3</a:t>
            </a:r>
            <a:r>
              <a:rPr lang="en-US" sz="225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5</a:t>
            </a:r>
            <a:r>
              <a:rPr lang="ru-RU" sz="225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0 мл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92" name="Text 6"/>
          <p:cNvSpPr/>
          <p:nvPr/>
        </p:nvSpPr>
        <p:spPr>
          <a:xfrm>
            <a:off x="13361530" y="6521054"/>
            <a:ext cx="4222296" cy="73554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175"/>
              </a:lnSpc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</a:t>
            </a:r>
            <a:r>
              <a:rPr lang="ru-RU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переработанная нержавеющая сталь, полипропилен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93" name="name_3058"/>
          <p:cNvSpPr/>
          <p:nvPr/>
        </p:nvSpPr>
        <p:spPr>
          <a:xfrm>
            <a:off x="13361530" y="8107087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ru-RU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2 445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 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pic>
        <p:nvPicPr>
          <p:cNvPr id="94" name="Frame 1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3380580" y="5863829"/>
            <a:ext cx="3743325" cy="514350"/>
          </a:xfrm>
          <a:prstGeom prst="rect">
            <a:avLst/>
          </a:prstGeom>
        </p:spPr>
      </p:pic>
      <p:sp>
        <p:nvSpPr>
          <p:cNvPr id="95" name="Прямоугольник 94"/>
          <p:cNvSpPr/>
          <p:nvPr/>
        </p:nvSpPr>
        <p:spPr>
          <a:xfrm>
            <a:off x="13361530" y="7256601"/>
            <a:ext cx="1162051" cy="215761"/>
          </a:xfrm>
          <a:prstGeom prst="rect">
            <a:avLst/>
          </a:prstGeom>
          <a:solidFill>
            <a:srgbClr val="2D29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14671216" y="7256601"/>
            <a:ext cx="1162051" cy="215761"/>
          </a:xfrm>
          <a:prstGeom prst="rect">
            <a:avLst/>
          </a:prstGeom>
          <a:solidFill>
            <a:srgbClr val="A2A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15980902" y="7256602"/>
            <a:ext cx="1162051" cy="215761"/>
          </a:xfrm>
          <a:prstGeom prst="rect">
            <a:avLst/>
          </a:prstGeom>
          <a:solidFill>
            <a:srgbClr val="AD9F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13361530" y="7593735"/>
            <a:ext cx="1162051" cy="215761"/>
          </a:xfrm>
          <a:prstGeom prst="rect">
            <a:avLst/>
          </a:prstGeom>
          <a:solidFill>
            <a:srgbClr val="F8F9F9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Lato Regular" panose="020F0502020204030203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236" y="1744535"/>
            <a:ext cx="3429528" cy="342952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57" t="5291" r="7555" b="11321"/>
          <a:stretch>
            <a:fillRect/>
          </a:stretch>
        </p:blipFill>
        <p:spPr>
          <a:xfrm>
            <a:off x="7413945" y="1717430"/>
            <a:ext cx="3507729" cy="350772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8" t="6265" r="6265" b="5778"/>
          <a:stretch>
            <a:fillRect/>
          </a:stretch>
        </p:blipFill>
        <p:spPr>
          <a:xfrm>
            <a:off x="13512141" y="1646448"/>
            <a:ext cx="3480198" cy="3480198"/>
          </a:xfrm>
          <a:prstGeom prst="rect">
            <a:avLst/>
          </a:prstGeom>
        </p:spPr>
      </p:pic>
      <p:sp>
        <p:nvSpPr>
          <p:cNvPr id="68" name="V7880701"/>
          <p:cNvSpPr/>
          <p:nvPr/>
        </p:nvSpPr>
        <p:spPr>
          <a:xfrm>
            <a:off x="7277100" y="5145881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V4320301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9896472" y="7598065"/>
            <a:ext cx="1162051" cy="215761"/>
          </a:xfrm>
          <a:prstGeom prst="rect">
            <a:avLst/>
          </a:prstGeom>
          <a:solidFill>
            <a:srgbClr val="F4F5F6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Lato Regular" panose="020F0502020204030203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3" t="24365" r="34951" b="5698"/>
          <a:stretch>
            <a:fillRect/>
          </a:stretch>
        </p:blipFill>
        <p:spPr>
          <a:xfrm>
            <a:off x="-1" y="0"/>
            <a:ext cx="6132056" cy="1028700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84" t="23301" r="28326" b="15970"/>
          <a:stretch>
            <a:fillRect/>
          </a:stretch>
        </p:blipFill>
        <p:spPr>
          <a:xfrm>
            <a:off x="6115050" y="0"/>
            <a:ext cx="6438900" cy="102870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09" t="21618" r="23014" b="5026"/>
          <a:stretch>
            <a:fillRect/>
          </a:stretch>
        </p:blipFill>
        <p:spPr>
          <a:xfrm>
            <a:off x="12172949" y="0"/>
            <a:ext cx="6115051" cy="10287000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740229" y="1532391"/>
            <a:ext cx="4615542" cy="72571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Lato Regular" panose="020F0502020204030203" pitchFamily="34" charset="0"/>
              </a:rPr>
              <a:t> </a:t>
            </a:r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6836229" y="1551441"/>
            <a:ext cx="4615542" cy="72571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Lato Regular" panose="020F0502020204030203" pitchFamily="34" charset="0"/>
              </a:rPr>
              <a:t> </a:t>
            </a:r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2932229" y="1532391"/>
            <a:ext cx="4615542" cy="72571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Lato Regular" panose="020F0502020204030203" pitchFamily="34" charset="0"/>
              </a:rPr>
              <a:t> </a:t>
            </a:r>
            <a:endParaRPr lang="ru-RU" dirty="0">
              <a:latin typeface="Lato Regular" panose="020F0502020204030203" pitchFamily="34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7214" y="426378"/>
            <a:ext cx="1905000" cy="665363"/>
          </a:xfrm>
          <a:prstGeom prst="rect">
            <a:avLst/>
          </a:prstGeom>
        </p:spPr>
      </p:pic>
      <p:sp>
        <p:nvSpPr>
          <p:cNvPr id="69" name="Marlow 16"/>
          <p:cNvSpPr/>
          <p:nvPr/>
        </p:nvSpPr>
        <p:spPr>
          <a:xfrm>
            <a:off x="7277100" y="5463779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ru-RU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Бутылка </a:t>
            </a: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VINGA </a:t>
            </a:r>
            <a:r>
              <a:rPr lang="en-US" sz="225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Arch</a:t>
            </a:r>
            <a:r>
              <a:rPr lang="ru-RU" sz="225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, 550 мл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70" name="Text 6"/>
          <p:cNvSpPr/>
          <p:nvPr/>
        </p:nvSpPr>
        <p:spPr>
          <a:xfrm>
            <a:off x="7277100" y="6521054"/>
            <a:ext cx="4222296" cy="73554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175"/>
              </a:lnSpc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</a:t>
            </a:r>
            <a:r>
              <a:rPr lang="en-US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rPET</a:t>
            </a:r>
            <a:r>
              <a:rPr lang="en-US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, </a:t>
            </a:r>
            <a:r>
              <a:rPr lang="ru-RU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силикон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71" name="name_3058"/>
          <p:cNvSpPr/>
          <p:nvPr/>
        </p:nvSpPr>
        <p:spPr>
          <a:xfrm>
            <a:off x="7277100" y="8107087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ru-RU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1 128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 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pic>
        <p:nvPicPr>
          <p:cNvPr id="72" name="Frame 1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7296150" y="5863829"/>
            <a:ext cx="3743325" cy="514350"/>
          </a:xfrm>
          <a:prstGeom prst="rect">
            <a:avLst/>
          </a:prstGeom>
        </p:spPr>
      </p:pic>
      <p:sp>
        <p:nvSpPr>
          <p:cNvPr id="73" name="Прямоугольник 72"/>
          <p:cNvSpPr/>
          <p:nvPr/>
        </p:nvSpPr>
        <p:spPr>
          <a:xfrm>
            <a:off x="7277100" y="7256601"/>
            <a:ext cx="1162051" cy="215761"/>
          </a:xfrm>
          <a:prstGeom prst="rect">
            <a:avLst/>
          </a:prstGeom>
          <a:solidFill>
            <a:srgbClr val="3D33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8586786" y="7256601"/>
            <a:ext cx="1162051" cy="215761"/>
          </a:xfrm>
          <a:prstGeom prst="rect">
            <a:avLst/>
          </a:prstGeom>
          <a:solidFill>
            <a:srgbClr val="A38F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9896472" y="7256602"/>
            <a:ext cx="1162051" cy="215761"/>
          </a:xfrm>
          <a:prstGeom prst="rect">
            <a:avLst/>
          </a:prstGeom>
          <a:solidFill>
            <a:srgbClr val="F2F3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80" name="Marlow 16"/>
          <p:cNvSpPr/>
          <p:nvPr/>
        </p:nvSpPr>
        <p:spPr>
          <a:xfrm>
            <a:off x="1149801" y="5463779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ru-RU" sz="2250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Термобутылка</a:t>
            </a:r>
            <a:r>
              <a:rPr lang="ru-RU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</a:t>
            </a: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VINGA Baltimore </a:t>
            </a:r>
            <a:r>
              <a:rPr lang="en-US" sz="225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Trek</a:t>
            </a:r>
            <a:r>
              <a:rPr lang="ru-RU" sz="225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, 600 мл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81" name="Text 6"/>
          <p:cNvSpPr/>
          <p:nvPr/>
        </p:nvSpPr>
        <p:spPr>
          <a:xfrm>
            <a:off x="1149801" y="6521054"/>
            <a:ext cx="4222296" cy="73554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175"/>
              </a:lnSpc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</a:t>
            </a:r>
            <a:r>
              <a:rPr lang="ru-RU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переработанная нержавеющая сталь, полипропилен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82" name="name_3058"/>
          <p:cNvSpPr/>
          <p:nvPr/>
        </p:nvSpPr>
        <p:spPr>
          <a:xfrm>
            <a:off x="1149801" y="8107087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ru-RU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2 847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 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pic>
        <p:nvPicPr>
          <p:cNvPr id="83" name="Frame 1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168851" y="5863829"/>
            <a:ext cx="3743325" cy="514350"/>
          </a:xfrm>
          <a:prstGeom prst="rect">
            <a:avLst/>
          </a:prstGeom>
        </p:spPr>
      </p:pic>
      <p:sp>
        <p:nvSpPr>
          <p:cNvPr id="84" name="Прямоугольник 83"/>
          <p:cNvSpPr/>
          <p:nvPr/>
        </p:nvSpPr>
        <p:spPr>
          <a:xfrm>
            <a:off x="1149801" y="7256601"/>
            <a:ext cx="1162051" cy="215761"/>
          </a:xfrm>
          <a:prstGeom prst="rect">
            <a:avLst/>
          </a:prstGeom>
          <a:solidFill>
            <a:srgbClr val="2D29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85" name="Прямоугольник 84"/>
          <p:cNvSpPr/>
          <p:nvPr/>
        </p:nvSpPr>
        <p:spPr>
          <a:xfrm>
            <a:off x="2459487" y="7256601"/>
            <a:ext cx="1162051" cy="215761"/>
          </a:xfrm>
          <a:prstGeom prst="rect">
            <a:avLst/>
          </a:prstGeom>
          <a:solidFill>
            <a:srgbClr val="2247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90" name="V7880701"/>
          <p:cNvSpPr/>
          <p:nvPr/>
        </p:nvSpPr>
        <p:spPr>
          <a:xfrm>
            <a:off x="13361530" y="5145881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V4320422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91" name="Marlow 16"/>
          <p:cNvSpPr/>
          <p:nvPr/>
        </p:nvSpPr>
        <p:spPr>
          <a:xfrm>
            <a:off x="13361530" y="5463779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ru-RU" sz="2250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Термобутылка</a:t>
            </a:r>
            <a:r>
              <a:rPr lang="ru-RU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</a:t>
            </a: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VINGA Eos Voyager</a:t>
            </a:r>
            <a:r>
              <a:rPr lang="ru-RU" sz="225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, 800 мл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92" name="Text 6"/>
          <p:cNvSpPr/>
          <p:nvPr/>
        </p:nvSpPr>
        <p:spPr>
          <a:xfrm>
            <a:off x="13361530" y="6521054"/>
            <a:ext cx="4222296" cy="73554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175"/>
              </a:lnSpc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</a:t>
            </a:r>
            <a:r>
              <a:rPr lang="ru-RU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переработанная нержавеющая сталь, полипропилен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93" name="name_3058"/>
          <p:cNvSpPr/>
          <p:nvPr/>
        </p:nvSpPr>
        <p:spPr>
          <a:xfrm>
            <a:off x="13361530" y="8107087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ru-RU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3 397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 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pic>
        <p:nvPicPr>
          <p:cNvPr id="94" name="Frame 1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3380580" y="5863829"/>
            <a:ext cx="3743325" cy="514350"/>
          </a:xfrm>
          <a:prstGeom prst="rect">
            <a:avLst/>
          </a:prstGeom>
        </p:spPr>
      </p:pic>
      <p:sp>
        <p:nvSpPr>
          <p:cNvPr id="95" name="Прямоугольник 94"/>
          <p:cNvSpPr/>
          <p:nvPr/>
        </p:nvSpPr>
        <p:spPr>
          <a:xfrm>
            <a:off x="13361530" y="7256601"/>
            <a:ext cx="1162051" cy="215761"/>
          </a:xfrm>
          <a:prstGeom prst="rect">
            <a:avLst/>
          </a:prstGeom>
          <a:solidFill>
            <a:srgbClr val="0037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14671216" y="7256601"/>
            <a:ext cx="1162051" cy="215761"/>
          </a:xfrm>
          <a:prstGeom prst="rect">
            <a:avLst/>
          </a:prstGeom>
          <a:solidFill>
            <a:srgbClr val="2D29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15980902" y="7256602"/>
            <a:ext cx="1162051" cy="215761"/>
          </a:xfrm>
          <a:prstGeom prst="rect">
            <a:avLst/>
          </a:prstGeom>
          <a:solidFill>
            <a:srgbClr val="5D5D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13361530" y="7593735"/>
            <a:ext cx="1162051" cy="215761"/>
          </a:xfrm>
          <a:prstGeom prst="rect">
            <a:avLst/>
          </a:prstGeom>
          <a:solidFill>
            <a:srgbClr val="F2F3F4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68" name="V7880701"/>
          <p:cNvSpPr/>
          <p:nvPr/>
        </p:nvSpPr>
        <p:spPr>
          <a:xfrm>
            <a:off x="7277100" y="5145881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V4330700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740" y="1525524"/>
            <a:ext cx="3722495" cy="372249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8860" y="1717904"/>
            <a:ext cx="3406762" cy="340676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0668" y="1720874"/>
            <a:ext cx="3486663" cy="3486663"/>
          </a:xfrm>
          <a:prstGeom prst="rect">
            <a:avLst/>
          </a:prstGeom>
        </p:spPr>
      </p:pic>
      <p:sp>
        <p:nvSpPr>
          <p:cNvPr id="79" name="V7880701"/>
          <p:cNvSpPr/>
          <p:nvPr/>
        </p:nvSpPr>
        <p:spPr>
          <a:xfrm>
            <a:off x="1149801" y="5145881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V4300601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14671216" y="7593015"/>
            <a:ext cx="1162051" cy="215761"/>
          </a:xfrm>
          <a:prstGeom prst="rect">
            <a:avLst/>
          </a:prstGeom>
          <a:solidFill>
            <a:srgbClr val="8775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15980902" y="7593016"/>
            <a:ext cx="1162051" cy="215761"/>
          </a:xfrm>
          <a:prstGeom prst="rect">
            <a:avLst/>
          </a:prstGeom>
          <a:solidFill>
            <a:srgbClr val="C986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3770768" y="7256601"/>
            <a:ext cx="1162051" cy="215761"/>
          </a:xfrm>
          <a:prstGeom prst="rect">
            <a:avLst/>
          </a:prstGeom>
          <a:solidFill>
            <a:srgbClr val="605E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1149801" y="7614007"/>
            <a:ext cx="1162051" cy="215761"/>
          </a:xfrm>
          <a:prstGeom prst="rect">
            <a:avLst/>
          </a:prstGeom>
          <a:solidFill>
            <a:srgbClr val="A997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Lato Regular" panose="020F0502020204030203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114 1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Group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257300" y="981075"/>
            <a:ext cx="2095500" cy="381828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1257300" y="4562475"/>
            <a:ext cx="3924300" cy="17145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6750"/>
              </a:lnSpc>
              <a:buNone/>
            </a:pPr>
            <a:r>
              <a:rPr lang="en-US" sz="6750" dirty="0">
                <a:solidFill>
                  <a:srgbClr val="FFFFFF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Для дома
и кухни</a:t>
            </a:r>
            <a:endParaRPr lang="en-US" sz="675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56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Group 23" descr="preencode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114675" y="1524000"/>
            <a:ext cx="12058650" cy="7239000"/>
          </a:xfrm>
          <a:prstGeom prst="rect">
            <a:avLst/>
          </a:prstGeom>
        </p:spPr>
      </p:pic>
      <p:sp>
        <p:nvSpPr>
          <p:cNvPr id="7" name="V2620405"/>
          <p:cNvSpPr/>
          <p:nvPr/>
        </p:nvSpPr>
        <p:spPr>
          <a:xfrm>
            <a:off x="11001375" y="5324475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V2620405</a:t>
            </a:r>
            <a:endParaRPr lang="en-US" sz="15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8" name="Nordic Essence"/>
          <p:cNvSpPr/>
          <p:nvPr/>
        </p:nvSpPr>
        <p:spPr>
          <a:xfrm>
            <a:off x="11001375" y="5743575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Маленькая ароматическая свеча Nordic Essence</a:t>
            </a:r>
            <a:endParaRPr lang="en-US" sz="225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9" name="Text 2"/>
          <p:cNvSpPr/>
          <p:nvPr/>
        </p:nvSpPr>
        <p:spPr>
          <a:xfrm>
            <a:off x="11001375" y="6800850"/>
            <a:ext cx="3762375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стекло</a:t>
            </a:r>
            <a:endParaRPr lang="en-US" sz="18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10" name="name_1454"/>
          <p:cNvSpPr/>
          <p:nvPr/>
        </p:nvSpPr>
        <p:spPr>
          <a:xfrm>
            <a:off x="11001375" y="7829550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1 490</a:t>
            </a: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sp>
        <p:nvSpPr>
          <p:cNvPr id="11" name="V2620505"/>
          <p:cNvSpPr/>
          <p:nvPr/>
        </p:nvSpPr>
        <p:spPr>
          <a:xfrm>
            <a:off x="3543300" y="5324475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V2620505</a:t>
            </a:r>
            <a:endParaRPr lang="en-US" sz="15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12" name="Nordic Essence"/>
          <p:cNvSpPr/>
          <p:nvPr/>
        </p:nvSpPr>
        <p:spPr>
          <a:xfrm>
            <a:off x="3543300" y="5743575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Большая ароматическая свеча Nordic Essence</a:t>
            </a:r>
            <a:endParaRPr lang="en-US" sz="225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13" name="Text 6"/>
          <p:cNvSpPr/>
          <p:nvPr/>
        </p:nvSpPr>
        <p:spPr>
          <a:xfrm>
            <a:off x="3543300" y="6800850"/>
            <a:ext cx="3762375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стекло</a:t>
            </a:r>
            <a:endParaRPr lang="en-US" sz="18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14" name="name_1960"/>
          <p:cNvSpPr/>
          <p:nvPr/>
        </p:nvSpPr>
        <p:spPr>
          <a:xfrm>
            <a:off x="3543300" y="7829550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1 980 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7214" y="426378"/>
            <a:ext cx="1905000" cy="665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54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Frame 42" descr="preencode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848475" y="1628775"/>
            <a:ext cx="4600575" cy="7038975"/>
          </a:xfrm>
          <a:prstGeom prst="rect">
            <a:avLst/>
          </a:prstGeom>
        </p:spPr>
      </p:pic>
      <p:sp>
        <p:nvSpPr>
          <p:cNvPr id="7" name="V2613907"/>
          <p:cNvSpPr/>
          <p:nvPr/>
        </p:nvSpPr>
        <p:spPr>
          <a:xfrm>
            <a:off x="7277100" y="5429250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V2613907</a:t>
            </a:r>
            <a:endParaRPr lang="en-US" sz="15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8" name="Story of Garden"/>
          <p:cNvSpPr/>
          <p:nvPr/>
        </p:nvSpPr>
        <p:spPr>
          <a:xfrm>
            <a:off x="7277100" y="5848350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Набор для садоводства  Story of Garden</a:t>
            </a:r>
            <a:endParaRPr lang="en-US" sz="225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9" name="Text 2"/>
          <p:cNvSpPr/>
          <p:nvPr/>
        </p:nvSpPr>
        <p:spPr>
          <a:xfrm>
            <a:off x="7277100" y="6905625"/>
            <a:ext cx="3762375" cy="5524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нержавеющая сталь, дерево</a:t>
            </a:r>
            <a:endParaRPr lang="en-US" sz="18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10" name="name_2393"/>
          <p:cNvSpPr/>
          <p:nvPr/>
        </p:nvSpPr>
        <p:spPr>
          <a:xfrm>
            <a:off x="7277100" y="7734300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3 014</a:t>
            </a: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7214" y="426378"/>
            <a:ext cx="1905000" cy="665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73 1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Rectangle 17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171575" y="6491288"/>
            <a:ext cx="3743325" cy="18288"/>
          </a:xfrm>
          <a:prstGeom prst="rect">
            <a:avLst/>
          </a:prstGeom>
        </p:spPr>
      </p:pic>
      <p:pic>
        <p:nvPicPr>
          <p:cNvPr id="4" name="Rectangle 17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7267575" y="6491288"/>
            <a:ext cx="3743325" cy="18288"/>
          </a:xfrm>
          <a:prstGeom prst="rect">
            <a:avLst/>
          </a:prstGeom>
        </p:spPr>
      </p:pic>
      <p:pic>
        <p:nvPicPr>
          <p:cNvPr id="5" name="Rectangle 17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3363575" y="6491288"/>
            <a:ext cx="3743325" cy="18288"/>
          </a:xfrm>
          <a:prstGeom prst="rect">
            <a:avLst/>
          </a:prstGeom>
        </p:spPr>
      </p:pic>
      <p:sp>
        <p:nvSpPr>
          <p:cNvPr id="7" name="name_194622"/>
          <p:cNvSpPr/>
          <p:nvPr/>
        </p:nvSpPr>
        <p:spPr>
          <a:xfrm>
            <a:off x="1171575" y="5567363"/>
            <a:ext cx="69532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194622</a:t>
            </a:r>
            <a:endParaRPr lang="en-US" sz="15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8" name="Bilton"/>
          <p:cNvSpPr/>
          <p:nvPr/>
        </p:nvSpPr>
        <p:spPr>
          <a:xfrm>
            <a:off x="1171575" y="5986463"/>
            <a:ext cx="313372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Плед Bilton</a:t>
            </a:r>
            <a:endParaRPr lang="en-US" sz="225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9" name="name_130  170  rPET"/>
          <p:cNvSpPr/>
          <p:nvPr/>
        </p:nvSpPr>
        <p:spPr>
          <a:xfrm>
            <a:off x="1171575" y="6691313"/>
            <a:ext cx="1981200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130 х 170 см, rPET</a:t>
            </a:r>
            <a:endParaRPr lang="en-US" sz="18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10" name="name_2844"/>
          <p:cNvSpPr/>
          <p:nvPr/>
        </p:nvSpPr>
        <p:spPr>
          <a:xfrm>
            <a:off x="1171574" y="7729538"/>
            <a:ext cx="1301169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3 638 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sp>
        <p:nvSpPr>
          <p:cNvPr id="11" name="name_194548"/>
          <p:cNvSpPr/>
          <p:nvPr/>
        </p:nvSpPr>
        <p:spPr>
          <a:xfrm>
            <a:off x="7267575" y="5567363"/>
            <a:ext cx="69532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194548</a:t>
            </a:r>
            <a:endParaRPr lang="en-US" sz="15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12" name="Lenox"/>
          <p:cNvSpPr/>
          <p:nvPr/>
        </p:nvSpPr>
        <p:spPr>
          <a:xfrm>
            <a:off x="7267575" y="5986463"/>
            <a:ext cx="313372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Плед Lenox</a:t>
            </a:r>
            <a:endParaRPr lang="en-US" sz="225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13" name="name_130  170"/>
          <p:cNvSpPr/>
          <p:nvPr/>
        </p:nvSpPr>
        <p:spPr>
          <a:xfrm>
            <a:off x="7267575" y="6691313"/>
            <a:ext cx="2124075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130 х 170 см, акрил</a:t>
            </a:r>
            <a:endParaRPr lang="en-US" sz="18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14" name="name_4978"/>
          <p:cNvSpPr/>
          <p:nvPr/>
        </p:nvSpPr>
        <p:spPr>
          <a:xfrm>
            <a:off x="7267575" y="7729538"/>
            <a:ext cx="1451422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6 389 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sp>
        <p:nvSpPr>
          <p:cNvPr id="15" name="name_102016"/>
          <p:cNvSpPr/>
          <p:nvPr/>
        </p:nvSpPr>
        <p:spPr>
          <a:xfrm>
            <a:off x="13363575" y="5567363"/>
            <a:ext cx="69532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102016</a:t>
            </a:r>
            <a:endParaRPr lang="en-US" sz="15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16" name="Verso"/>
          <p:cNvSpPr/>
          <p:nvPr/>
        </p:nvSpPr>
        <p:spPr>
          <a:xfrm>
            <a:off x="13363575" y="5986463"/>
            <a:ext cx="313372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Плед Verso</a:t>
            </a:r>
            <a:endParaRPr lang="en-US" sz="225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17" name="name_130  170"/>
          <p:cNvSpPr/>
          <p:nvPr/>
        </p:nvSpPr>
        <p:spPr>
          <a:xfrm>
            <a:off x="13363575" y="6691313"/>
            <a:ext cx="2124075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130 х 170 см, акрил</a:t>
            </a:r>
            <a:endParaRPr lang="en-US" sz="18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18" name="name_5331"/>
          <p:cNvSpPr/>
          <p:nvPr/>
        </p:nvSpPr>
        <p:spPr>
          <a:xfrm>
            <a:off x="13363575" y="7729538"/>
            <a:ext cx="1794859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6 816 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7214" y="426378"/>
            <a:ext cx="1905000" cy="665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74 1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Rectangle 17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171575" y="6491288"/>
            <a:ext cx="3743325" cy="18288"/>
          </a:xfrm>
          <a:prstGeom prst="rect">
            <a:avLst/>
          </a:prstGeom>
        </p:spPr>
      </p:pic>
      <p:pic>
        <p:nvPicPr>
          <p:cNvPr id="4" name="Rectangle 17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7267575" y="6491288"/>
            <a:ext cx="3743325" cy="18288"/>
          </a:xfrm>
          <a:prstGeom prst="rect">
            <a:avLst/>
          </a:prstGeom>
        </p:spPr>
      </p:pic>
      <p:pic>
        <p:nvPicPr>
          <p:cNvPr id="5" name="Rectangle 17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3363575" y="6491288"/>
            <a:ext cx="3743325" cy="18288"/>
          </a:xfrm>
          <a:prstGeom prst="rect">
            <a:avLst/>
          </a:prstGeom>
        </p:spPr>
      </p:pic>
      <p:sp>
        <p:nvSpPr>
          <p:cNvPr id="7" name="name_21500"/>
          <p:cNvSpPr/>
          <p:nvPr/>
        </p:nvSpPr>
        <p:spPr>
          <a:xfrm>
            <a:off x="1171575" y="5567363"/>
            <a:ext cx="590550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21500</a:t>
            </a:r>
            <a:endParaRPr lang="en-US" sz="15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8" name="Sovano"/>
          <p:cNvSpPr/>
          <p:nvPr/>
        </p:nvSpPr>
        <p:spPr>
          <a:xfrm>
            <a:off x="1171575" y="5986463"/>
            <a:ext cx="313372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Фартук Sovano</a:t>
            </a:r>
            <a:endParaRPr lang="en-US" sz="225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9" name="Text 2"/>
          <p:cNvSpPr/>
          <p:nvPr/>
        </p:nvSpPr>
        <p:spPr>
          <a:xfrm>
            <a:off x="1171575" y="6691313"/>
            <a:ext cx="3810000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переработанный хлопок</a:t>
            </a:r>
            <a:endParaRPr lang="en-US" sz="18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10" name="name_2659"/>
          <p:cNvSpPr/>
          <p:nvPr/>
        </p:nvSpPr>
        <p:spPr>
          <a:xfrm>
            <a:off x="1171575" y="7729538"/>
            <a:ext cx="1468594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2 961</a:t>
            </a: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sp>
        <p:nvSpPr>
          <p:cNvPr id="11" name="name_2179"/>
          <p:cNvSpPr/>
          <p:nvPr/>
        </p:nvSpPr>
        <p:spPr>
          <a:xfrm>
            <a:off x="7267575" y="5567363"/>
            <a:ext cx="476250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2178</a:t>
            </a:r>
            <a:endParaRPr lang="en-US" sz="15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12" name="Casbas"/>
          <p:cNvSpPr/>
          <p:nvPr/>
        </p:nvSpPr>
        <p:spPr>
          <a:xfrm>
            <a:off x="7267575" y="5986463"/>
            <a:ext cx="313372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Фартук Casbas</a:t>
            </a:r>
            <a:endParaRPr lang="en-US" sz="225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13" name="Text 6"/>
          <p:cNvSpPr/>
          <p:nvPr/>
        </p:nvSpPr>
        <p:spPr>
          <a:xfrm>
            <a:off x="7267575" y="6691313"/>
            <a:ext cx="3324225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хлопок, полиуретан</a:t>
            </a:r>
            <a:endParaRPr lang="en-US" sz="18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14" name="name_3197"/>
          <p:cNvSpPr/>
          <p:nvPr/>
        </p:nvSpPr>
        <p:spPr>
          <a:xfrm>
            <a:off x="7267574" y="7729538"/>
            <a:ext cx="108728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3 797</a:t>
            </a: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sp>
        <p:nvSpPr>
          <p:cNvPr id="15" name="name_2162"/>
          <p:cNvSpPr/>
          <p:nvPr/>
        </p:nvSpPr>
        <p:spPr>
          <a:xfrm>
            <a:off x="13363575" y="5567363"/>
            <a:ext cx="476250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2162</a:t>
            </a:r>
            <a:endParaRPr lang="en-US" sz="15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16" name="Tome"/>
          <p:cNvSpPr/>
          <p:nvPr/>
        </p:nvSpPr>
        <p:spPr>
          <a:xfrm>
            <a:off x="13363575" y="5986463"/>
            <a:ext cx="313372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Фартук Tome</a:t>
            </a:r>
            <a:endParaRPr lang="en-US" sz="225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17" name="Text 10"/>
          <p:cNvSpPr/>
          <p:nvPr/>
        </p:nvSpPr>
        <p:spPr>
          <a:xfrm>
            <a:off x="13363575" y="6691313"/>
            <a:ext cx="3752850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переработанный канвас</a:t>
            </a:r>
            <a:endParaRPr lang="en-US" sz="18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18" name="name_3553"/>
          <p:cNvSpPr/>
          <p:nvPr/>
        </p:nvSpPr>
        <p:spPr>
          <a:xfrm>
            <a:off x="13363575" y="7729538"/>
            <a:ext cx="1073642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4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 </a:t>
            </a: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246 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7214" y="426378"/>
            <a:ext cx="1905000" cy="665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98 1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Rectangle 17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2695575" y="6410325"/>
            <a:ext cx="3743325" cy="18288"/>
          </a:xfrm>
          <a:prstGeom prst="rect">
            <a:avLst/>
          </a:prstGeom>
        </p:spPr>
      </p:pic>
      <p:pic>
        <p:nvPicPr>
          <p:cNvPr id="4" name="Rectangle 17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1839575" y="6410325"/>
            <a:ext cx="3743325" cy="18288"/>
          </a:xfrm>
          <a:prstGeom prst="rect">
            <a:avLst/>
          </a:prstGeom>
        </p:spPr>
      </p:pic>
      <p:sp>
        <p:nvSpPr>
          <p:cNvPr id="6" name="name_2155"/>
          <p:cNvSpPr/>
          <p:nvPr/>
        </p:nvSpPr>
        <p:spPr>
          <a:xfrm>
            <a:off x="2695575" y="5486400"/>
            <a:ext cx="476250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2155</a:t>
            </a:r>
            <a:endParaRPr lang="en-US" sz="15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7" name="Asado"/>
          <p:cNvSpPr/>
          <p:nvPr/>
        </p:nvSpPr>
        <p:spPr>
          <a:xfrm>
            <a:off x="2695575" y="5905500"/>
            <a:ext cx="313372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Фартук Asado</a:t>
            </a:r>
            <a:endParaRPr lang="en-US" sz="225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8" name="Text 2"/>
          <p:cNvSpPr/>
          <p:nvPr/>
        </p:nvSpPr>
        <p:spPr>
          <a:xfrm>
            <a:off x="2695575" y="6610350"/>
            <a:ext cx="3324225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хлопок, полиуретан</a:t>
            </a:r>
            <a:endParaRPr lang="en-US" sz="18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9" name="name_3197"/>
          <p:cNvSpPr/>
          <p:nvPr/>
        </p:nvSpPr>
        <p:spPr>
          <a:xfrm>
            <a:off x="2695574" y="7648575"/>
            <a:ext cx="1062233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3 839</a:t>
            </a: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sp>
        <p:nvSpPr>
          <p:cNvPr id="10" name="name_4772"/>
          <p:cNvSpPr/>
          <p:nvPr/>
        </p:nvSpPr>
        <p:spPr>
          <a:xfrm>
            <a:off x="11839575" y="5486400"/>
            <a:ext cx="476250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4772</a:t>
            </a:r>
            <a:endParaRPr lang="en-US" sz="15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11" name="Asado"/>
          <p:cNvSpPr/>
          <p:nvPr/>
        </p:nvSpPr>
        <p:spPr>
          <a:xfrm>
            <a:off x="11839575" y="5905500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Прихватка Asado</a:t>
            </a:r>
            <a:endParaRPr lang="en-US" sz="225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12" name="Text 6"/>
          <p:cNvSpPr/>
          <p:nvPr/>
        </p:nvSpPr>
        <p:spPr>
          <a:xfrm>
            <a:off x="11839575" y="6610350"/>
            <a:ext cx="1962150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хлопок</a:t>
            </a:r>
            <a:endParaRPr lang="en-US" sz="18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13" name="name_1594"/>
          <p:cNvSpPr/>
          <p:nvPr/>
        </p:nvSpPr>
        <p:spPr>
          <a:xfrm>
            <a:off x="11839575" y="7648575"/>
            <a:ext cx="1348391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1 </a:t>
            </a: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878 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7214" y="426378"/>
            <a:ext cx="1905000" cy="665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Группа 30"/>
          <p:cNvGrpSpPr/>
          <p:nvPr/>
        </p:nvGrpSpPr>
        <p:grpSpPr>
          <a:xfrm>
            <a:off x="6096000" y="0"/>
            <a:ext cx="6096000" cy="10277475"/>
            <a:chOff x="6096000" y="0"/>
            <a:chExt cx="6096000" cy="10277475"/>
          </a:xfrm>
        </p:grpSpPr>
        <p:pic>
          <p:nvPicPr>
            <p:cNvPr id="5" name="Rectangle 22" descr="preencoded.png"/>
            <p:cNvPicPr>
              <a:picLocks noChangeAspect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>
            <a:xfrm>
              <a:off x="6096000" y="0"/>
              <a:ext cx="6096000" cy="10277475"/>
            </a:xfrm>
            <a:prstGeom prst="rect">
              <a:avLst/>
            </a:prstGeom>
          </p:spPr>
        </p:pic>
        <p:pic>
          <p:nvPicPr>
            <p:cNvPr id="8" name="Frame 69" descr="preencoded.png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6838950" y="1333500"/>
              <a:ext cx="4600575" cy="7610475"/>
            </a:xfrm>
            <a:prstGeom prst="rect">
              <a:avLst/>
            </a:prstGeom>
          </p:spPr>
        </p:pic>
        <p:pic>
          <p:nvPicPr>
            <p:cNvPr id="28" name="Рисунок 2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10449" y="1651000"/>
              <a:ext cx="3476625" cy="3476625"/>
            </a:xfrm>
            <a:prstGeom prst="rect">
              <a:avLst/>
            </a:prstGeom>
          </p:spPr>
        </p:pic>
        <p:sp>
          <p:nvSpPr>
            <p:cNvPr id="29" name="Прямоугольник 28"/>
            <p:cNvSpPr/>
            <p:nvPr/>
          </p:nvSpPr>
          <p:spPr>
            <a:xfrm>
              <a:off x="7267575" y="7080250"/>
              <a:ext cx="3784149" cy="736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7" name="Группа 26"/>
          <p:cNvGrpSpPr/>
          <p:nvPr/>
        </p:nvGrpSpPr>
        <p:grpSpPr>
          <a:xfrm>
            <a:off x="0" y="0"/>
            <a:ext cx="6096000" cy="10287000"/>
            <a:chOff x="0" y="0"/>
            <a:chExt cx="6096000" cy="10287000"/>
          </a:xfrm>
        </p:grpSpPr>
        <p:grpSp>
          <p:nvGrpSpPr>
            <p:cNvPr id="25" name="Группа 24"/>
            <p:cNvGrpSpPr/>
            <p:nvPr/>
          </p:nvGrpSpPr>
          <p:grpSpPr>
            <a:xfrm>
              <a:off x="0" y="0"/>
              <a:ext cx="6096000" cy="10287000"/>
              <a:chOff x="0" y="0"/>
              <a:chExt cx="6096000" cy="10287000"/>
            </a:xfrm>
          </p:grpSpPr>
          <p:pic>
            <p:nvPicPr>
              <p:cNvPr id="3" name="Rectangle 24" descr="preencoded.png"/>
              <p:cNvPicPr>
                <a:picLocks noChangeAspect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>
              <a:xfrm>
                <a:off x="0" y="0"/>
                <a:ext cx="6096000" cy="10287000"/>
              </a:xfrm>
              <a:prstGeom prst="rect">
                <a:avLst/>
              </a:prstGeom>
            </p:spPr>
          </p:pic>
          <p:grpSp>
            <p:nvGrpSpPr>
              <p:cNvPr id="24" name="Группа 23"/>
              <p:cNvGrpSpPr/>
              <p:nvPr/>
            </p:nvGrpSpPr>
            <p:grpSpPr>
              <a:xfrm>
                <a:off x="742950" y="1333500"/>
                <a:ext cx="4600575" cy="7610475"/>
                <a:chOff x="742950" y="1333500"/>
                <a:chExt cx="4600575" cy="7610475"/>
              </a:xfrm>
            </p:grpSpPr>
            <p:pic>
              <p:nvPicPr>
                <p:cNvPr id="7" name="Frame 68" descr="preencoded.png"/>
                <p:cNvPicPr>
                  <a:picLocks noChangeAspect="1"/>
                </p:cNvPicPr>
                <p:nvPr/>
              </p:nvPicPr>
              <p:blipFill>
                <a:blip r:embed="rId5"/>
                <a:srcRect/>
                <a:stretch>
                  <a:fillRect/>
                </a:stretch>
              </p:blipFill>
              <p:spPr>
                <a:xfrm>
                  <a:off x="742950" y="1333500"/>
                  <a:ext cx="4600575" cy="7610475"/>
                </a:xfrm>
                <a:prstGeom prst="rect">
                  <a:avLst/>
                </a:prstGeom>
              </p:spPr>
            </p:pic>
            <p:sp>
              <p:nvSpPr>
                <p:cNvPr id="6" name="Прямоугольник 5"/>
                <p:cNvSpPr/>
                <p:nvPr/>
              </p:nvSpPr>
              <p:spPr>
                <a:xfrm>
                  <a:off x="1140728" y="7070725"/>
                  <a:ext cx="3784149" cy="7366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</p:grpSp>
        <p:pic>
          <p:nvPicPr>
            <p:cNvPr id="26" name="Рисунок 25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14449" y="1651000"/>
              <a:ext cx="3476625" cy="3476625"/>
            </a:xfrm>
            <a:prstGeom prst="rect">
              <a:avLst/>
            </a:prstGeom>
          </p:spPr>
        </p:pic>
      </p:grpSp>
      <p:pic>
        <p:nvPicPr>
          <p:cNvPr id="2" name="xd connects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5621000" y="638175"/>
            <a:ext cx="1905000" cy="241790"/>
          </a:xfrm>
          <a:prstGeom prst="rect">
            <a:avLst/>
          </a:prstGeom>
        </p:spPr>
      </p:pic>
      <p:pic>
        <p:nvPicPr>
          <p:cNvPr id="4" name="Rectangle 23" descr="preencoded.pn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12192000" y="0"/>
            <a:ext cx="6096000" cy="10287000"/>
          </a:xfrm>
          <a:prstGeom prst="rect">
            <a:avLst/>
          </a:prstGeom>
        </p:spPr>
      </p:pic>
      <p:pic>
        <p:nvPicPr>
          <p:cNvPr id="9" name="Frame 70" descr="preencoded.png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12839700" y="1333500"/>
            <a:ext cx="4791075" cy="7610475"/>
          </a:xfrm>
          <a:prstGeom prst="rect">
            <a:avLst/>
          </a:prstGeom>
        </p:spPr>
      </p:pic>
      <p:sp>
        <p:nvSpPr>
          <p:cNvPr id="10" name="V417202"/>
          <p:cNvSpPr/>
          <p:nvPr/>
        </p:nvSpPr>
        <p:spPr>
          <a:xfrm>
            <a:off x="1171575" y="5133975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V417206</a:t>
            </a:r>
            <a:endParaRPr lang="en-US" sz="15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11" name="- Tolo 100 x 95  360"/>
          <p:cNvSpPr/>
          <p:nvPr/>
        </p:nvSpPr>
        <p:spPr>
          <a:xfrm>
            <a:off x="1171575" y="5553075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Халат-пончо Tolo, 100 x 95 см, 360 г/м²</a:t>
            </a:r>
            <a:endParaRPr lang="en-US" sz="225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12" name="Text 2"/>
          <p:cNvSpPr/>
          <p:nvPr/>
        </p:nvSpPr>
        <p:spPr>
          <a:xfrm>
            <a:off x="1171575" y="6610350"/>
            <a:ext cx="3762375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хлопок, полиэстер</a:t>
            </a:r>
            <a:endParaRPr lang="en-US" sz="18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13" name="name_4978"/>
          <p:cNvSpPr/>
          <p:nvPr/>
        </p:nvSpPr>
        <p:spPr>
          <a:xfrm>
            <a:off x="1171575" y="8010525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6 123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 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sp>
        <p:nvSpPr>
          <p:cNvPr id="14" name="name_41770"/>
          <p:cNvSpPr/>
          <p:nvPr/>
        </p:nvSpPr>
        <p:spPr>
          <a:xfrm>
            <a:off x="7267575" y="5133975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41776</a:t>
            </a:r>
            <a:endParaRPr lang="en-US" sz="15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15" name="Harper 450"/>
          <p:cNvSpPr/>
          <p:nvPr/>
        </p:nvSpPr>
        <p:spPr>
          <a:xfrm>
            <a:off x="7267575" y="5553075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Банный халат Harper, 
450 г/м²</a:t>
            </a:r>
            <a:endParaRPr lang="en-US" sz="225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16" name="Text 6"/>
          <p:cNvSpPr/>
          <p:nvPr/>
        </p:nvSpPr>
        <p:spPr>
          <a:xfrm>
            <a:off x="7267575" y="6610350"/>
            <a:ext cx="3762375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хлопок</a:t>
            </a:r>
            <a:endParaRPr lang="en-US" sz="18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17" name="name_13356"/>
          <p:cNvSpPr/>
          <p:nvPr/>
        </p:nvSpPr>
        <p:spPr>
          <a:xfrm>
            <a:off x="7267575" y="8010525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12 001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 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sp>
        <p:nvSpPr>
          <p:cNvPr id="18" name="name_495030"/>
          <p:cNvSpPr/>
          <p:nvPr/>
        </p:nvSpPr>
        <p:spPr>
          <a:xfrm>
            <a:off x="13268325" y="5133975"/>
            <a:ext cx="39528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495030</a:t>
            </a:r>
            <a:endParaRPr lang="en-US" sz="15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19" name="Louis 350"/>
          <p:cNvSpPr/>
          <p:nvPr/>
        </p:nvSpPr>
        <p:spPr>
          <a:xfrm>
            <a:off x="13268325" y="5553075"/>
            <a:ext cx="39528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Банный халат Louis,
350 г/м²</a:t>
            </a:r>
            <a:endParaRPr lang="en-US" sz="225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20" name="Text 10"/>
          <p:cNvSpPr/>
          <p:nvPr/>
        </p:nvSpPr>
        <p:spPr>
          <a:xfrm>
            <a:off x="13268325" y="6610350"/>
            <a:ext cx="3762375" cy="5524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переработанный пластик</a:t>
            </a:r>
            <a:endParaRPr lang="en-US" sz="18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21" name="name_8006"/>
          <p:cNvSpPr/>
          <p:nvPr/>
        </p:nvSpPr>
        <p:spPr>
          <a:xfrm>
            <a:off x="13268325" y="8010525"/>
            <a:ext cx="39528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8 447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 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7214" y="426378"/>
            <a:ext cx="1905000" cy="665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" t="45167" b="17367"/>
          <a:stretch>
            <a:fillRect/>
          </a:stretch>
        </p:blipFill>
        <p:spPr>
          <a:xfrm>
            <a:off x="-12699" y="0"/>
            <a:ext cx="18300700" cy="10287000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6836229" y="1551441"/>
            <a:ext cx="4615542" cy="72840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Lato Regular" panose="020F0502020204030203" pitchFamily="34" charset="0"/>
              </a:rPr>
              <a:t> </a:t>
            </a:r>
            <a:endParaRPr lang="ru-RU" dirty="0">
              <a:latin typeface="Lato Regular" panose="020F0502020204030203" pitchFamily="34" charset="0"/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7214" y="426378"/>
            <a:ext cx="1905000" cy="667827"/>
          </a:xfrm>
          <a:prstGeom prst="rect">
            <a:avLst/>
          </a:prstGeom>
        </p:spPr>
      </p:pic>
      <p:sp>
        <p:nvSpPr>
          <p:cNvPr id="22" name="V7880701"/>
          <p:cNvSpPr/>
          <p:nvPr/>
        </p:nvSpPr>
        <p:spPr>
          <a:xfrm>
            <a:off x="7277100" y="5201442"/>
            <a:ext cx="3762375" cy="229447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V4172105SM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23" name="Marlow 16"/>
          <p:cNvSpPr/>
          <p:nvPr/>
        </p:nvSpPr>
        <p:spPr>
          <a:xfrm>
            <a:off x="7277100" y="5869845"/>
            <a:ext cx="3762375" cy="726581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ru-RU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Халат </a:t>
            </a: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VINGA </a:t>
            </a:r>
            <a:r>
              <a:rPr lang="en-US" sz="2250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Ornos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24" name="Text 6"/>
          <p:cNvSpPr/>
          <p:nvPr/>
        </p:nvSpPr>
        <p:spPr>
          <a:xfrm>
            <a:off x="7277100" y="6694212"/>
            <a:ext cx="3762375" cy="73827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175"/>
              </a:lnSpc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</a:t>
            </a:r>
            <a:r>
              <a:rPr lang="ru-RU" dirty="0">
                <a:latin typeface="Lato Regular" panose="020F0502020204030203" pitchFamily="34" charset="0"/>
              </a:rPr>
              <a:t>переработанный хлопок, полиэстер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25" name="name_3058"/>
          <p:cNvSpPr/>
          <p:nvPr/>
        </p:nvSpPr>
        <p:spPr>
          <a:xfrm>
            <a:off x="7277100" y="8107086"/>
            <a:ext cx="3762375" cy="363291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ru-RU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5 751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 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pic>
        <p:nvPicPr>
          <p:cNvPr id="26" name="Frame 1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7296150" y="5969173"/>
            <a:ext cx="3743325" cy="516255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6" t="4857" r="3025" b="734"/>
          <a:stretch>
            <a:fillRect/>
          </a:stretch>
        </p:blipFill>
        <p:spPr>
          <a:xfrm>
            <a:off x="7508852" y="1854154"/>
            <a:ext cx="3270296" cy="3270296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7277100" y="7432484"/>
            <a:ext cx="1162051" cy="215761"/>
          </a:xfrm>
          <a:prstGeom prst="rect">
            <a:avLst/>
          </a:prstGeom>
          <a:solidFill>
            <a:srgbClr val="3D4D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8586786" y="7432484"/>
            <a:ext cx="1162051" cy="215761"/>
          </a:xfrm>
          <a:prstGeom prst="rect">
            <a:avLst/>
          </a:prstGeom>
          <a:solidFill>
            <a:srgbClr val="CCC4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Lato Regular" panose="020F0502020204030203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Группа 13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2" name="Slide 16_9 - 68 1" descr="preencoded.png"/>
            <p:cNvPicPr>
              <a:picLocks noChangeAspect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>
            <a:xfrm>
              <a:off x="0" y="0"/>
              <a:ext cx="18288000" cy="10287000"/>
            </a:xfrm>
            <a:prstGeom prst="rect">
              <a:avLst/>
            </a:prstGeom>
          </p:spPr>
        </p:pic>
        <p:sp>
          <p:nvSpPr>
            <p:cNvPr id="3" name="Прямоугольник 2"/>
            <p:cNvSpPr/>
            <p:nvPr/>
          </p:nvSpPr>
          <p:spPr>
            <a:xfrm>
              <a:off x="2540000" y="7038974"/>
              <a:ext cx="3917950" cy="4540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4" name="V499115LXL"/>
          <p:cNvSpPr/>
          <p:nvPr/>
        </p:nvSpPr>
        <p:spPr>
          <a:xfrm>
            <a:off x="2695575" y="5495925"/>
            <a:ext cx="11334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V499115LXL</a:t>
            </a:r>
            <a:endParaRPr lang="en-US" sz="15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5" name="Waltor"/>
          <p:cNvSpPr/>
          <p:nvPr/>
        </p:nvSpPr>
        <p:spPr>
          <a:xfrm>
            <a:off x="2695575" y="5915025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Тапочки Waltor</a:t>
            </a:r>
            <a:endParaRPr lang="en-US" sz="225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6" name="Text 2"/>
          <p:cNvSpPr/>
          <p:nvPr/>
        </p:nvSpPr>
        <p:spPr>
          <a:xfrm>
            <a:off x="2695575" y="6619875"/>
            <a:ext cx="2305050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полиэстер</a:t>
            </a:r>
            <a:endParaRPr lang="en-US" sz="18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7" name="name_2871"/>
          <p:cNvSpPr/>
          <p:nvPr/>
        </p:nvSpPr>
        <p:spPr>
          <a:xfrm>
            <a:off x="2695574" y="7658100"/>
            <a:ext cx="1232482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4 451</a:t>
            </a: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sp>
        <p:nvSpPr>
          <p:cNvPr id="8" name="V499211LXL"/>
          <p:cNvSpPr/>
          <p:nvPr/>
        </p:nvSpPr>
        <p:spPr>
          <a:xfrm>
            <a:off x="11839575" y="5505450"/>
            <a:ext cx="11334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V499211LXL</a:t>
            </a:r>
            <a:endParaRPr lang="en-US" sz="15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9" name="Santos"/>
          <p:cNvSpPr/>
          <p:nvPr/>
        </p:nvSpPr>
        <p:spPr>
          <a:xfrm>
            <a:off x="11839575" y="5924550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Тапочки Santos</a:t>
            </a:r>
            <a:endParaRPr lang="en-US" sz="225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10" name="rPET"/>
          <p:cNvSpPr/>
          <p:nvPr/>
        </p:nvSpPr>
        <p:spPr>
          <a:xfrm>
            <a:off x="11839575" y="6629400"/>
            <a:ext cx="3762375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rPET, полиэстер</a:t>
            </a:r>
            <a:endParaRPr lang="en-US" sz="18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11" name="name_4394"/>
          <p:cNvSpPr/>
          <p:nvPr/>
        </p:nvSpPr>
        <p:spPr>
          <a:xfrm>
            <a:off x="11839575" y="7658100"/>
            <a:ext cx="1232481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5 923 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7214" y="426378"/>
            <a:ext cx="1905000" cy="665363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2695574" y="7175378"/>
            <a:ext cx="1162051" cy="215761"/>
          </a:xfrm>
          <a:prstGeom prst="rect">
            <a:avLst/>
          </a:prstGeom>
          <a:solidFill>
            <a:srgbClr val="DAD0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995736" y="7175377"/>
            <a:ext cx="1162051" cy="215761"/>
          </a:xfrm>
          <a:prstGeom prst="rect">
            <a:avLst/>
          </a:prstGeom>
          <a:solidFill>
            <a:srgbClr val="1E21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Lato Regular" panose="020F0502020204030203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70 1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V404027"/>
          <p:cNvSpPr/>
          <p:nvPr/>
        </p:nvSpPr>
        <p:spPr>
          <a:xfrm>
            <a:off x="2695575" y="5505450"/>
            <a:ext cx="8286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V404027</a:t>
            </a:r>
            <a:endParaRPr lang="en-US" sz="15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5" name="Maine"/>
          <p:cNvSpPr/>
          <p:nvPr/>
        </p:nvSpPr>
        <p:spPr>
          <a:xfrm>
            <a:off x="2695575" y="5924550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Двухслойный плед Maine</a:t>
            </a:r>
            <a:endParaRPr lang="en-US" sz="225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6" name="rPET"/>
          <p:cNvSpPr/>
          <p:nvPr/>
        </p:nvSpPr>
        <p:spPr>
          <a:xfrm>
            <a:off x="2695575" y="6629400"/>
            <a:ext cx="3038475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rPET, полиуретан</a:t>
            </a:r>
            <a:endParaRPr lang="en-US" sz="18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7" name="name_10631"/>
          <p:cNvSpPr/>
          <p:nvPr/>
        </p:nvSpPr>
        <p:spPr>
          <a:xfrm>
            <a:off x="2695574" y="7667625"/>
            <a:ext cx="1915063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12 112</a:t>
            </a: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sp>
        <p:nvSpPr>
          <p:cNvPr id="8" name="V404022"/>
          <p:cNvSpPr/>
          <p:nvPr/>
        </p:nvSpPr>
        <p:spPr>
          <a:xfrm>
            <a:off x="11839575" y="5505450"/>
            <a:ext cx="8286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V404022</a:t>
            </a:r>
            <a:endParaRPr lang="en-US" sz="15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9" name="Branson"/>
          <p:cNvSpPr/>
          <p:nvPr/>
        </p:nvSpPr>
        <p:spPr>
          <a:xfrm>
            <a:off x="11839575" y="5924550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Плед Branson</a:t>
            </a:r>
            <a:endParaRPr lang="en-US" sz="225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10" name="rPET"/>
          <p:cNvSpPr/>
          <p:nvPr/>
        </p:nvSpPr>
        <p:spPr>
          <a:xfrm>
            <a:off x="11839575" y="6629400"/>
            <a:ext cx="3038475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rPET, полиуретан</a:t>
            </a:r>
            <a:endParaRPr lang="en-US" sz="18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11" name="name_5795"/>
          <p:cNvSpPr/>
          <p:nvPr/>
        </p:nvSpPr>
        <p:spPr>
          <a:xfrm>
            <a:off x="11839574" y="7667625"/>
            <a:ext cx="1605969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7 220 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7214" y="426378"/>
            <a:ext cx="1905000" cy="665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02" t="18902" r="16594" b="17091"/>
          <a:stretch>
            <a:fillRect/>
          </a:stretch>
        </p:blipFill>
        <p:spPr>
          <a:xfrm>
            <a:off x="12191999" y="0"/>
            <a:ext cx="6110515" cy="1028700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83" t="21003" r="6127" b="8781"/>
          <a:stretch>
            <a:fillRect/>
          </a:stretch>
        </p:blipFill>
        <p:spPr>
          <a:xfrm>
            <a:off x="6096669" y="2381"/>
            <a:ext cx="6095330" cy="102870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95" t="24889" r="33886" b="20272"/>
          <a:stretch>
            <a:fillRect/>
          </a:stretch>
        </p:blipFill>
        <p:spPr>
          <a:xfrm>
            <a:off x="-1" y="0"/>
            <a:ext cx="6096001" cy="10287000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740229" y="1532391"/>
            <a:ext cx="4615542" cy="72571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Lato Regular" panose="020F0502020204030203" pitchFamily="34" charset="0"/>
              </a:rPr>
              <a:t> </a:t>
            </a:r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6836229" y="1551441"/>
            <a:ext cx="4615542" cy="72571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Lato Regular" panose="020F0502020204030203" pitchFamily="34" charset="0"/>
              </a:rPr>
              <a:t> </a:t>
            </a:r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2932229" y="1532391"/>
            <a:ext cx="4615542" cy="72571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Lato Regular" panose="020F0502020204030203" pitchFamily="34" charset="0"/>
              </a:rPr>
              <a:t> </a:t>
            </a:r>
            <a:endParaRPr lang="ru-RU" dirty="0">
              <a:latin typeface="Lato Regular" panose="020F0502020204030203" pitchFamily="34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7214" y="426378"/>
            <a:ext cx="1905000" cy="665363"/>
          </a:xfrm>
          <a:prstGeom prst="rect">
            <a:avLst/>
          </a:prstGeom>
        </p:spPr>
      </p:pic>
      <p:sp>
        <p:nvSpPr>
          <p:cNvPr id="69" name="Marlow 16"/>
          <p:cNvSpPr/>
          <p:nvPr/>
        </p:nvSpPr>
        <p:spPr>
          <a:xfrm>
            <a:off x="7277100" y="5463779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ru-RU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Плед </a:t>
            </a: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VINGA Moulton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70" name="Text 6"/>
          <p:cNvSpPr/>
          <p:nvPr/>
        </p:nvSpPr>
        <p:spPr>
          <a:xfrm>
            <a:off x="7277100" y="6521054"/>
            <a:ext cx="4222296" cy="73554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175"/>
              </a:lnSpc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</a:t>
            </a:r>
            <a:r>
              <a:rPr lang="en-US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rPET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71" name="name_3058"/>
          <p:cNvSpPr/>
          <p:nvPr/>
        </p:nvSpPr>
        <p:spPr>
          <a:xfrm>
            <a:off x="7277100" y="8107087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7 790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 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pic>
        <p:nvPicPr>
          <p:cNvPr id="72" name="Frame 1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7296150" y="5863829"/>
            <a:ext cx="3743325" cy="514350"/>
          </a:xfrm>
          <a:prstGeom prst="rect">
            <a:avLst/>
          </a:prstGeom>
        </p:spPr>
      </p:pic>
      <p:sp>
        <p:nvSpPr>
          <p:cNvPr id="73" name="Прямоугольник 72"/>
          <p:cNvSpPr/>
          <p:nvPr/>
        </p:nvSpPr>
        <p:spPr>
          <a:xfrm>
            <a:off x="7277100" y="7256601"/>
            <a:ext cx="1162051" cy="215761"/>
          </a:xfrm>
          <a:prstGeom prst="rect">
            <a:avLst/>
          </a:prstGeom>
          <a:solidFill>
            <a:srgbClr val="9897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8586786" y="7256601"/>
            <a:ext cx="1162051" cy="215761"/>
          </a:xfrm>
          <a:prstGeom prst="rect">
            <a:avLst/>
          </a:prstGeom>
          <a:solidFill>
            <a:srgbClr val="B4A9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9896472" y="7256602"/>
            <a:ext cx="1162051" cy="215761"/>
          </a:xfrm>
          <a:prstGeom prst="rect">
            <a:avLst/>
          </a:prstGeom>
          <a:solidFill>
            <a:srgbClr val="D6D1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79" name="V7880701"/>
          <p:cNvSpPr/>
          <p:nvPr/>
        </p:nvSpPr>
        <p:spPr>
          <a:xfrm>
            <a:off x="1149801" y="5145881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453100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80" name="Marlow 16"/>
          <p:cNvSpPr/>
          <p:nvPr/>
        </p:nvSpPr>
        <p:spPr>
          <a:xfrm>
            <a:off x="1149801" y="5463779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ru-RU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Плед </a:t>
            </a: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VINGA Sheep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81" name="Text 6"/>
          <p:cNvSpPr/>
          <p:nvPr/>
        </p:nvSpPr>
        <p:spPr>
          <a:xfrm>
            <a:off x="1149801" y="6521054"/>
            <a:ext cx="4222296" cy="73554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175"/>
              </a:lnSpc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</a:t>
            </a:r>
            <a:r>
              <a:rPr lang="ru-RU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полиэстер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82" name="name_3058"/>
          <p:cNvSpPr/>
          <p:nvPr/>
        </p:nvSpPr>
        <p:spPr>
          <a:xfrm>
            <a:off x="1149801" y="8107087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8 882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 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pic>
        <p:nvPicPr>
          <p:cNvPr id="83" name="Frame 1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168851" y="5863829"/>
            <a:ext cx="3743325" cy="514350"/>
          </a:xfrm>
          <a:prstGeom prst="rect">
            <a:avLst/>
          </a:prstGeom>
        </p:spPr>
      </p:pic>
      <p:sp>
        <p:nvSpPr>
          <p:cNvPr id="90" name="V7880701"/>
          <p:cNvSpPr/>
          <p:nvPr/>
        </p:nvSpPr>
        <p:spPr>
          <a:xfrm>
            <a:off x="13361530" y="5145881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V4040602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91" name="Marlow 16"/>
          <p:cNvSpPr/>
          <p:nvPr/>
        </p:nvSpPr>
        <p:spPr>
          <a:xfrm>
            <a:off x="13361530" y="5463779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ru-RU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Плед </a:t>
            </a: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VINGA Monogram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92" name="Text 6"/>
          <p:cNvSpPr/>
          <p:nvPr/>
        </p:nvSpPr>
        <p:spPr>
          <a:xfrm>
            <a:off x="13361530" y="6521054"/>
            <a:ext cx="3910470" cy="73554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175"/>
              </a:lnSpc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</a:t>
            </a:r>
            <a:r>
              <a:rPr lang="ru-RU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переработанный полиэстер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93" name="name_3058"/>
          <p:cNvSpPr/>
          <p:nvPr/>
        </p:nvSpPr>
        <p:spPr>
          <a:xfrm>
            <a:off x="13361530" y="8107087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7 861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 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pic>
        <p:nvPicPr>
          <p:cNvPr id="94" name="Frame 1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3380580" y="5863829"/>
            <a:ext cx="3743325" cy="514350"/>
          </a:xfrm>
          <a:prstGeom prst="rect">
            <a:avLst/>
          </a:prstGeom>
        </p:spPr>
      </p:pic>
      <p:sp>
        <p:nvSpPr>
          <p:cNvPr id="95" name="Прямоугольник 94"/>
          <p:cNvSpPr/>
          <p:nvPr/>
        </p:nvSpPr>
        <p:spPr>
          <a:xfrm>
            <a:off x="13361530" y="7256601"/>
            <a:ext cx="1162051" cy="215761"/>
          </a:xfrm>
          <a:prstGeom prst="rect">
            <a:avLst/>
          </a:prstGeom>
          <a:solidFill>
            <a:srgbClr val="A099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14671216" y="7256601"/>
            <a:ext cx="1162051" cy="215761"/>
          </a:xfrm>
          <a:prstGeom prst="rect">
            <a:avLst/>
          </a:prstGeom>
          <a:solidFill>
            <a:srgbClr val="F1E8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68" name="V7880701"/>
          <p:cNvSpPr/>
          <p:nvPr/>
        </p:nvSpPr>
        <p:spPr>
          <a:xfrm>
            <a:off x="7277100" y="5145881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V4040502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9318" y="1817622"/>
            <a:ext cx="3343340" cy="334334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7103" y="1832088"/>
            <a:ext cx="3313793" cy="331379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81964" y="1817622"/>
            <a:ext cx="3340554" cy="33405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65" t="10059" r="1306" b="31310"/>
          <a:stretch>
            <a:fillRect/>
          </a:stretch>
        </p:blipFill>
        <p:spPr>
          <a:xfrm>
            <a:off x="9144001" y="-29029"/>
            <a:ext cx="9150070" cy="10334172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01"/>
          <a:stretch>
            <a:fillRect/>
          </a:stretch>
        </p:blipFill>
        <p:spPr>
          <a:xfrm>
            <a:off x="-9978" y="-29029"/>
            <a:ext cx="9168492" cy="10334172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11422744" y="1502795"/>
            <a:ext cx="4615542" cy="72571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Lato Regular" panose="020F0502020204030203" pitchFamily="34" charset="0"/>
              </a:rPr>
              <a:t> </a:t>
            </a:r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16" name="V7880701"/>
          <p:cNvSpPr/>
          <p:nvPr/>
        </p:nvSpPr>
        <p:spPr>
          <a:xfrm>
            <a:off x="11854090" y="5139190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V4040402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17" name="Marlow 16"/>
          <p:cNvSpPr/>
          <p:nvPr/>
        </p:nvSpPr>
        <p:spPr>
          <a:xfrm>
            <a:off x="11854090" y="5457088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ru-RU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Плед </a:t>
            </a: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VINGA </a:t>
            </a:r>
            <a:r>
              <a:rPr lang="en-US" sz="2250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Tella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18" name="Text 6"/>
          <p:cNvSpPr/>
          <p:nvPr/>
        </p:nvSpPr>
        <p:spPr>
          <a:xfrm>
            <a:off x="11854090" y="6514363"/>
            <a:ext cx="4029075" cy="279796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175"/>
              </a:lnSpc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</a:t>
            </a:r>
            <a:r>
              <a:rPr lang="ru-RU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акрил</a:t>
            </a:r>
            <a:endParaRPr lang="en-US" dirty="0">
              <a:solidFill>
                <a:srgbClr val="2D2D2D"/>
              </a:solidFill>
              <a:latin typeface="Lato Regular" panose="020F0502020204030203" pitchFamily="34" charset="0"/>
              <a:ea typeface="Lato Regular" panose="020F0502020204030203" pitchFamily="34" charset="0"/>
              <a:cs typeface="Lato Regular" panose="020F0502020204030203" pitchFamily="34" charset="0"/>
            </a:endParaRPr>
          </a:p>
        </p:txBody>
      </p:sp>
      <p:sp>
        <p:nvSpPr>
          <p:cNvPr id="19" name="name_3058"/>
          <p:cNvSpPr/>
          <p:nvPr/>
        </p:nvSpPr>
        <p:spPr>
          <a:xfrm>
            <a:off x="11854090" y="8100396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7 030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 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pic>
        <p:nvPicPr>
          <p:cNvPr id="20" name="Frame 1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1873140" y="5863107"/>
            <a:ext cx="3743325" cy="51435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264229" y="1506538"/>
            <a:ext cx="4615542" cy="72571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Lato Regular" panose="020F0502020204030203" pitchFamily="34" charset="0"/>
              </a:rPr>
              <a:t> </a:t>
            </a:r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4" name="V7880701"/>
          <p:cNvSpPr/>
          <p:nvPr/>
        </p:nvSpPr>
        <p:spPr>
          <a:xfrm>
            <a:off x="2695575" y="5142933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V404032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5" name="Marlow 16"/>
          <p:cNvSpPr/>
          <p:nvPr/>
        </p:nvSpPr>
        <p:spPr>
          <a:xfrm>
            <a:off x="2695575" y="5460831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ru-RU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Плед </a:t>
            </a: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VINGA </a:t>
            </a:r>
            <a:r>
              <a:rPr lang="en-US" sz="2250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Saletto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6" name="Text 6"/>
          <p:cNvSpPr/>
          <p:nvPr/>
        </p:nvSpPr>
        <p:spPr>
          <a:xfrm>
            <a:off x="2695575" y="6518106"/>
            <a:ext cx="4029075" cy="279796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175"/>
              </a:lnSpc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</a:t>
            </a:r>
            <a:r>
              <a:rPr lang="ru-RU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акрил, шерсть</a:t>
            </a:r>
            <a:endParaRPr lang="en-US" dirty="0">
              <a:solidFill>
                <a:srgbClr val="2D2D2D"/>
              </a:solidFill>
              <a:latin typeface="Lato Regular" panose="020F0502020204030203" pitchFamily="34" charset="0"/>
              <a:ea typeface="Lato Regular" panose="020F0502020204030203" pitchFamily="34" charset="0"/>
              <a:cs typeface="Lato Regular" panose="020F0502020204030203" pitchFamily="34" charset="0"/>
            </a:endParaRPr>
          </a:p>
        </p:txBody>
      </p:sp>
      <p:sp>
        <p:nvSpPr>
          <p:cNvPr id="7" name="name_3058"/>
          <p:cNvSpPr/>
          <p:nvPr/>
        </p:nvSpPr>
        <p:spPr>
          <a:xfrm>
            <a:off x="2695575" y="8104139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15 390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 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pic>
        <p:nvPicPr>
          <p:cNvPr id="8" name="Frame 1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714625" y="5866850"/>
            <a:ext cx="3743325" cy="51435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7214" y="411864"/>
            <a:ext cx="1905000" cy="66536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0435" y="1800371"/>
            <a:ext cx="3343129" cy="3343129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8046" y="1775157"/>
            <a:ext cx="3364033" cy="33640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53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Group 22" descr="preencode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66750" y="1943100"/>
            <a:ext cx="16954500" cy="6400800"/>
          </a:xfrm>
          <a:prstGeom prst="rect">
            <a:avLst/>
          </a:prstGeom>
        </p:spPr>
      </p:pic>
      <p:sp>
        <p:nvSpPr>
          <p:cNvPr id="5" name="V5130002"/>
          <p:cNvSpPr/>
          <p:nvPr/>
        </p:nvSpPr>
        <p:spPr>
          <a:xfrm>
            <a:off x="7277100" y="5743575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V5130002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6" name="Maris"/>
          <p:cNvSpPr/>
          <p:nvPr/>
        </p:nvSpPr>
        <p:spPr>
          <a:xfrm>
            <a:off x="7277100" y="6162675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Настольная лампа Maris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7" name="ABS"/>
          <p:cNvSpPr/>
          <p:nvPr/>
        </p:nvSpPr>
        <p:spPr>
          <a:xfrm>
            <a:off x="7277100" y="6858000"/>
            <a:ext cx="3762375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железо, ABS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8" name="name_2513"/>
          <p:cNvSpPr/>
          <p:nvPr/>
        </p:nvSpPr>
        <p:spPr>
          <a:xfrm>
            <a:off x="7277100" y="7410450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3 346 ₽</a:t>
            </a:r>
            <a:endParaRPr lang="en-US" sz="2400" dirty="0">
              <a:solidFill>
                <a:srgbClr val="2D2D2D"/>
              </a:solidFill>
              <a:latin typeface="Lato Regular" panose="020F0502020204030203" pitchFamily="34" charset="0"/>
              <a:ea typeface="Lato Regular" panose="020F0502020204030203" pitchFamily="34" charset="0"/>
              <a:cs typeface="Lora Regular" pitchFamily="34" charset="-120"/>
            </a:endParaRPr>
          </a:p>
        </p:txBody>
      </p:sp>
      <p:sp>
        <p:nvSpPr>
          <p:cNvPr id="9" name="V5130002"/>
          <p:cNvSpPr/>
          <p:nvPr/>
        </p:nvSpPr>
        <p:spPr>
          <a:xfrm>
            <a:off x="1095375" y="5743575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V5130011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10" name="Maris"/>
          <p:cNvSpPr/>
          <p:nvPr/>
        </p:nvSpPr>
        <p:spPr>
          <a:xfrm>
            <a:off x="1095375" y="6162675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Настольная лампа Maris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11" name="ABS"/>
          <p:cNvSpPr/>
          <p:nvPr/>
        </p:nvSpPr>
        <p:spPr>
          <a:xfrm>
            <a:off x="1095375" y="6858000"/>
            <a:ext cx="3762375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железо, ABS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12" name="name_2513"/>
          <p:cNvSpPr/>
          <p:nvPr/>
        </p:nvSpPr>
        <p:spPr>
          <a:xfrm>
            <a:off x="1095375" y="7410450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3 346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 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sp>
        <p:nvSpPr>
          <p:cNvPr id="13" name="V5130002"/>
          <p:cNvSpPr/>
          <p:nvPr/>
        </p:nvSpPr>
        <p:spPr>
          <a:xfrm>
            <a:off x="13449300" y="5743575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V5130001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14" name="Maris"/>
          <p:cNvSpPr/>
          <p:nvPr/>
        </p:nvSpPr>
        <p:spPr>
          <a:xfrm>
            <a:off x="13449300" y="6162675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Настольная лампа Maris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15" name="ABS"/>
          <p:cNvSpPr/>
          <p:nvPr/>
        </p:nvSpPr>
        <p:spPr>
          <a:xfrm>
            <a:off x="13449300" y="6858000"/>
            <a:ext cx="3762375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железо, ABS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16" name="name_2513"/>
          <p:cNvSpPr/>
          <p:nvPr/>
        </p:nvSpPr>
        <p:spPr>
          <a:xfrm>
            <a:off x="13449300" y="7410450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3 346 ₽</a:t>
            </a:r>
            <a:endParaRPr lang="en-US" sz="2400" dirty="0">
              <a:solidFill>
                <a:srgbClr val="2D2D2D"/>
              </a:solidFill>
              <a:latin typeface="Lato Regular" panose="020F0502020204030203" pitchFamily="34" charset="0"/>
              <a:ea typeface="Lato Regular" panose="020F0502020204030203" pitchFamily="34" charset="0"/>
              <a:cs typeface="Lora Regular" pitchFamily="34" charset="-12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7214" y="426378"/>
            <a:ext cx="1905000" cy="665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53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6836229" y="1943100"/>
            <a:ext cx="4615542" cy="6400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Lato Regular" panose="020F0502020204030203" pitchFamily="34" charset="0"/>
              </a:rPr>
              <a:t> </a:t>
            </a:r>
            <a:endParaRPr lang="ru-RU" dirty="0">
              <a:latin typeface="Lato Regular" panose="020F0502020204030203" pitchFamily="34" charset="0"/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7214" y="426378"/>
            <a:ext cx="1905000" cy="667827"/>
          </a:xfrm>
          <a:prstGeom prst="rect">
            <a:avLst/>
          </a:prstGeom>
        </p:spPr>
      </p:pic>
      <p:sp>
        <p:nvSpPr>
          <p:cNvPr id="22" name="V7880701"/>
          <p:cNvSpPr/>
          <p:nvPr/>
        </p:nvSpPr>
        <p:spPr>
          <a:xfrm>
            <a:off x="7277100" y="5748333"/>
            <a:ext cx="3762375" cy="229447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V5130019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24" name="Text 6"/>
          <p:cNvSpPr/>
          <p:nvPr/>
        </p:nvSpPr>
        <p:spPr>
          <a:xfrm>
            <a:off x="7277100" y="6858000"/>
            <a:ext cx="3762375" cy="73827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175"/>
              </a:lnSpc>
            </a:pPr>
            <a:r>
              <a:rPr lang="en-US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</a:t>
            </a:r>
            <a:r>
              <a:rPr lang="en-US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: </a:t>
            </a:r>
            <a:r>
              <a:rPr lang="en-US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железо</a:t>
            </a:r>
            <a:r>
              <a:rPr lang="en-US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, ABS</a:t>
            </a:r>
            <a:endParaRPr lang="en-US" dirty="0">
              <a:latin typeface="Lato Regular" panose="020F0502020204030203" pitchFamily="34" charset="0"/>
            </a:endParaRPr>
          </a:p>
        </p:txBody>
      </p:sp>
      <p:pic>
        <p:nvPicPr>
          <p:cNvPr id="26" name="Frame 1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7270750" y="6171387"/>
            <a:ext cx="3743325" cy="516255"/>
          </a:xfrm>
          <a:prstGeom prst="rect">
            <a:avLst/>
          </a:prstGeom>
        </p:spPr>
      </p:pic>
      <p:sp>
        <p:nvSpPr>
          <p:cNvPr id="25" name="name_3058"/>
          <p:cNvSpPr/>
          <p:nvPr/>
        </p:nvSpPr>
        <p:spPr>
          <a:xfrm>
            <a:off x="7277100" y="7409109"/>
            <a:ext cx="3762375" cy="363291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3 346 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03" t="11807" r="12375" b="13370"/>
          <a:stretch>
            <a:fillRect/>
          </a:stretch>
        </p:blipFill>
        <p:spPr>
          <a:xfrm>
            <a:off x="7473950" y="2224679"/>
            <a:ext cx="3340100" cy="3340100"/>
          </a:xfrm>
          <a:prstGeom prst="rect">
            <a:avLst/>
          </a:prstGeom>
        </p:spPr>
      </p:pic>
      <p:sp>
        <p:nvSpPr>
          <p:cNvPr id="23" name="Marlow 16"/>
          <p:cNvSpPr/>
          <p:nvPr/>
        </p:nvSpPr>
        <p:spPr>
          <a:xfrm>
            <a:off x="7277100" y="6161335"/>
            <a:ext cx="3762375" cy="41806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en-US" sz="2250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Настольная</a:t>
            </a: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</a:t>
            </a:r>
            <a:r>
              <a:rPr lang="en-US" sz="2250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лампа</a:t>
            </a: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Maris</a:t>
            </a:r>
            <a:endParaRPr lang="en-US" sz="2250" dirty="0">
              <a:latin typeface="Lato Regular" panose="020F0502020204030203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oup 11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6096000" cy="10287000"/>
          </a:xfrm>
          <a:prstGeom prst="rect">
            <a:avLst/>
          </a:prstGeom>
        </p:spPr>
      </p:pic>
      <p:pic>
        <p:nvPicPr>
          <p:cNvPr id="3" name="Group 12" descr="preencode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096000" y="0"/>
            <a:ext cx="6096000" cy="10287000"/>
          </a:xfrm>
          <a:prstGeom prst="rect">
            <a:avLst/>
          </a:prstGeom>
        </p:spPr>
      </p:pic>
      <p:pic>
        <p:nvPicPr>
          <p:cNvPr id="4" name="Group 10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2192000" y="0"/>
            <a:ext cx="6096000" cy="10287000"/>
          </a:xfrm>
          <a:prstGeom prst="rect">
            <a:avLst/>
          </a:prstGeom>
        </p:spPr>
      </p:pic>
      <p:sp>
        <p:nvSpPr>
          <p:cNvPr id="6" name="V7730407"/>
          <p:cNvSpPr/>
          <p:nvPr/>
        </p:nvSpPr>
        <p:spPr>
          <a:xfrm>
            <a:off x="1181100" y="5562600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V7730407</a:t>
            </a:r>
            <a:endParaRPr lang="en-US" sz="15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7" name="Mind 5"/>
          <p:cNvSpPr/>
          <p:nvPr/>
        </p:nvSpPr>
        <p:spPr>
          <a:xfrm>
            <a:off x="1181100" y="5981700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Блокнот 
Mind, А5</a:t>
            </a:r>
            <a:endParaRPr lang="en-US" sz="225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8" name="Text 2"/>
          <p:cNvSpPr/>
          <p:nvPr/>
        </p:nvSpPr>
        <p:spPr>
          <a:xfrm>
            <a:off x="1181100" y="7038975"/>
            <a:ext cx="3762375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полиэстер, бумага</a:t>
            </a:r>
            <a:endParaRPr lang="en-US" sz="18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9" name="name_1301"/>
          <p:cNvSpPr/>
          <p:nvPr/>
        </p:nvSpPr>
        <p:spPr>
          <a:xfrm>
            <a:off x="1181100" y="7591425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1 565</a:t>
            </a: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sp>
        <p:nvSpPr>
          <p:cNvPr id="10" name="V7730205"/>
          <p:cNvSpPr/>
          <p:nvPr/>
        </p:nvSpPr>
        <p:spPr>
          <a:xfrm>
            <a:off x="7277100" y="5562600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V7730205</a:t>
            </a:r>
            <a:endParaRPr lang="en-US" sz="15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11" name="One Memory a Day 5"/>
          <p:cNvSpPr/>
          <p:nvPr/>
        </p:nvSpPr>
        <p:spPr>
          <a:xfrm>
            <a:off x="7277100" y="5981700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Блокнот One Memory 
a Day, А5</a:t>
            </a:r>
            <a:endParaRPr lang="en-US" sz="225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12" name="Text 6"/>
          <p:cNvSpPr/>
          <p:nvPr/>
        </p:nvSpPr>
        <p:spPr>
          <a:xfrm>
            <a:off x="7277100" y="7038975"/>
            <a:ext cx="3762375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полиэстер, бумага</a:t>
            </a:r>
            <a:endParaRPr lang="en-US" sz="18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13" name="name_1517"/>
          <p:cNvSpPr/>
          <p:nvPr/>
        </p:nvSpPr>
        <p:spPr>
          <a:xfrm>
            <a:off x="7277100" y="7591425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2 032</a:t>
            </a: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sp>
        <p:nvSpPr>
          <p:cNvPr id="14" name="V7730319"/>
          <p:cNvSpPr/>
          <p:nvPr/>
        </p:nvSpPr>
        <p:spPr>
          <a:xfrm>
            <a:off x="13373100" y="5562600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V7730319</a:t>
            </a:r>
            <a:endParaRPr lang="en-US" sz="15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15" name="Thankfulness 5"/>
          <p:cNvSpPr/>
          <p:nvPr/>
        </p:nvSpPr>
        <p:spPr>
          <a:xfrm>
            <a:off x="13373100" y="5981700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Блокнот 
Thankfulness, А5</a:t>
            </a:r>
            <a:endParaRPr lang="en-US" sz="225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16" name="Text 10"/>
          <p:cNvSpPr/>
          <p:nvPr/>
        </p:nvSpPr>
        <p:spPr>
          <a:xfrm>
            <a:off x="13373100" y="7038975"/>
            <a:ext cx="3762375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полиэстер, бумага</a:t>
            </a:r>
            <a:endParaRPr lang="en-US" sz="18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17" name="name_1301"/>
          <p:cNvSpPr/>
          <p:nvPr/>
        </p:nvSpPr>
        <p:spPr>
          <a:xfrm>
            <a:off x="13373100" y="7591425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1 565</a:t>
            </a: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7214" y="426378"/>
            <a:ext cx="1905000" cy="665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61" r="158" b="15221"/>
          <a:stretch>
            <a:fillRect/>
          </a:stretch>
        </p:blipFill>
        <p:spPr>
          <a:xfrm>
            <a:off x="0" y="0"/>
            <a:ext cx="9144000" cy="10287000"/>
          </a:xfrm>
          <a:prstGeom prst="rect">
            <a:avLst/>
          </a:prstGeom>
        </p:spPr>
      </p:pic>
      <p:pic>
        <p:nvPicPr>
          <p:cNvPr id="2" name="Slide 16_9 - 101 1" descr="preencoded.png"/>
          <p:cNvPicPr>
            <a:picLocks noChangeAspect="1"/>
          </p:cNvPicPr>
          <p:nvPr/>
        </p:nvPicPr>
        <p:blipFill rotWithShape="1">
          <a:blip r:embed="rId2"/>
          <a:srcRect l="50070"/>
          <a:stretch>
            <a:fillRect/>
          </a:stretch>
        </p:blipFill>
        <p:spPr>
          <a:xfrm>
            <a:off x="9156878" y="0"/>
            <a:ext cx="9131121" cy="10287000"/>
          </a:xfrm>
          <a:prstGeom prst="rect">
            <a:avLst/>
          </a:prstGeom>
        </p:spPr>
      </p:pic>
      <p:pic>
        <p:nvPicPr>
          <p:cNvPr id="4" name="Frame 18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1839575" y="5810250"/>
            <a:ext cx="3743325" cy="2047875"/>
          </a:xfrm>
          <a:prstGeom prst="rect">
            <a:avLst/>
          </a:prstGeom>
        </p:spPr>
      </p:pic>
      <p:sp>
        <p:nvSpPr>
          <p:cNvPr id="10" name="name_50440"/>
          <p:cNvSpPr/>
          <p:nvPr/>
        </p:nvSpPr>
        <p:spPr>
          <a:xfrm>
            <a:off x="11839575" y="5426075"/>
            <a:ext cx="590550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50440</a:t>
            </a:r>
            <a:endParaRPr lang="en-US" sz="15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11" name="Miles"/>
          <p:cNvSpPr/>
          <p:nvPr/>
        </p:nvSpPr>
        <p:spPr>
          <a:xfrm>
            <a:off x="11839575" y="5841365"/>
            <a:ext cx="313372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Термос для еды Miles</a:t>
            </a:r>
            <a:r>
              <a:rPr lang="ru-RU" alt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</a:t>
            </a:r>
            <a:br>
              <a:rPr lang="ru-RU" alt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</a:br>
            <a:r>
              <a:rPr lang="ru-RU" alt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500 мл</a:t>
            </a:r>
            <a:endParaRPr lang="ru-RU" altLang="en-US" sz="2250" dirty="0">
              <a:solidFill>
                <a:srgbClr val="2D2D2D"/>
              </a:solidFill>
              <a:latin typeface="Lato Regular" panose="020F0502020204030203" pitchFamily="34" charset="0"/>
              <a:ea typeface="Lato Regular" panose="020F0502020204030203" pitchFamily="34" charset="0"/>
              <a:cs typeface="Lora Regular" pitchFamily="34" charset="-120"/>
            </a:endParaRPr>
          </a:p>
        </p:txBody>
      </p:sp>
      <p:sp>
        <p:nvSpPr>
          <p:cNvPr id="12" name="name_1"/>
          <p:cNvSpPr/>
          <p:nvPr/>
        </p:nvSpPr>
        <p:spPr>
          <a:xfrm>
            <a:off x="11839575" y="6934200"/>
            <a:ext cx="2609850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1 л, нержавеющая сталь</a:t>
            </a:r>
            <a:endParaRPr lang="en-US" sz="18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13" name="name_3375"/>
          <p:cNvSpPr/>
          <p:nvPr/>
        </p:nvSpPr>
        <p:spPr>
          <a:xfrm>
            <a:off x="11839575" y="7726045"/>
            <a:ext cx="2301428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3 776</a:t>
            </a: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7214" y="426378"/>
            <a:ext cx="1905000" cy="665363"/>
          </a:xfrm>
          <a:prstGeom prst="rect">
            <a:avLst/>
          </a:prstGeom>
        </p:spPr>
      </p:pic>
      <p:sp>
        <p:nvSpPr>
          <p:cNvPr id="23" name="Прямоугольник 22"/>
          <p:cNvSpPr/>
          <p:nvPr/>
        </p:nvSpPr>
        <p:spPr>
          <a:xfrm>
            <a:off x="2270668" y="1849440"/>
            <a:ext cx="4615542" cy="65733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Lato Regular" panose="020F0502020204030203" pitchFamily="34" charset="0"/>
              </a:rPr>
              <a:t> </a:t>
            </a:r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24" name="V7880701"/>
          <p:cNvSpPr/>
          <p:nvPr/>
        </p:nvSpPr>
        <p:spPr>
          <a:xfrm>
            <a:off x="2711539" y="5419301"/>
            <a:ext cx="3762375" cy="229447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V269102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25" name="Marlow 16"/>
          <p:cNvSpPr/>
          <p:nvPr/>
        </p:nvSpPr>
        <p:spPr>
          <a:xfrm>
            <a:off x="2711539" y="5841198"/>
            <a:ext cx="3762375" cy="726581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ru-RU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Ланч-бокс </a:t>
            </a: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VINGA </a:t>
            </a:r>
            <a:r>
              <a:rPr lang="en-US" sz="2250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Ciro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26" name="Text 6"/>
          <p:cNvSpPr/>
          <p:nvPr/>
        </p:nvSpPr>
        <p:spPr>
          <a:xfrm>
            <a:off x="2711539" y="6896100"/>
            <a:ext cx="3762375" cy="73827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175"/>
              </a:lnSpc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</a:t>
            </a:r>
            <a:r>
              <a:rPr lang="ru-RU" dirty="0">
                <a:latin typeface="Lato Regular" panose="020F0502020204030203" pitchFamily="34" charset="0"/>
              </a:rPr>
              <a:t>переработанная нержавеющая сталь, дерево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27" name="name_3058"/>
          <p:cNvSpPr/>
          <p:nvPr/>
        </p:nvSpPr>
        <p:spPr>
          <a:xfrm>
            <a:off x="2711539" y="7724775"/>
            <a:ext cx="3762375" cy="363291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ru-RU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3 988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 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pic>
        <p:nvPicPr>
          <p:cNvPr id="28" name="Frame 1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730589" y="6269895"/>
            <a:ext cx="3743325" cy="51625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2112" b="12112"/>
          <a:stretch>
            <a:fillRect/>
          </a:stretch>
        </p:blipFill>
        <p:spPr>
          <a:xfrm>
            <a:off x="2900722" y="1956799"/>
            <a:ext cx="3355433" cy="33554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Рисунок 57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97" t="10447" r="1211" b="24276"/>
          <a:stretch>
            <a:fillRect/>
          </a:stretch>
        </p:blipFill>
        <p:spPr>
          <a:xfrm>
            <a:off x="9144000" y="0"/>
            <a:ext cx="9131300" cy="10287000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11372943" y="1849440"/>
            <a:ext cx="4615542" cy="65733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Lato Regular" panose="020F0502020204030203" pitchFamily="34" charset="0"/>
              </a:rPr>
              <a:t> </a:t>
            </a:r>
            <a:endParaRPr lang="ru-RU" dirty="0">
              <a:latin typeface="Lato Regular" panose="020F0502020204030203" pitchFamily="34" charset="0"/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7214" y="426378"/>
            <a:ext cx="1905000" cy="667827"/>
          </a:xfrm>
          <a:prstGeom prst="rect">
            <a:avLst/>
          </a:prstGeom>
        </p:spPr>
      </p:pic>
      <p:sp>
        <p:nvSpPr>
          <p:cNvPr id="22" name="V7880701"/>
          <p:cNvSpPr/>
          <p:nvPr/>
        </p:nvSpPr>
        <p:spPr>
          <a:xfrm>
            <a:off x="11813814" y="5419301"/>
            <a:ext cx="3762375" cy="229447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30711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23" name="Marlow 16"/>
          <p:cNvSpPr/>
          <p:nvPr/>
        </p:nvSpPr>
        <p:spPr>
          <a:xfrm>
            <a:off x="11813814" y="5841198"/>
            <a:ext cx="3762375" cy="726581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ru-RU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Набор для сервировки салата VINGA </a:t>
            </a:r>
            <a:r>
              <a:rPr lang="ru-RU" sz="2250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Gigaro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24" name="Text 6"/>
          <p:cNvSpPr/>
          <p:nvPr/>
        </p:nvSpPr>
        <p:spPr>
          <a:xfrm>
            <a:off x="11813814" y="6896100"/>
            <a:ext cx="3762375" cy="73827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175"/>
              </a:lnSpc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</a:t>
            </a:r>
            <a:r>
              <a:rPr lang="ru-RU" dirty="0">
                <a:latin typeface="Lato Regular" panose="020F0502020204030203" pitchFamily="34" charset="0"/>
              </a:rPr>
              <a:t>нержавеющая сталь, дерево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25" name="name_3058"/>
          <p:cNvSpPr/>
          <p:nvPr/>
        </p:nvSpPr>
        <p:spPr>
          <a:xfrm>
            <a:off x="11813814" y="7724775"/>
            <a:ext cx="3762375" cy="363291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ru-RU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2 911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 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pic>
        <p:nvPicPr>
          <p:cNvPr id="26" name="Frame 1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1832864" y="6269895"/>
            <a:ext cx="3743325" cy="516255"/>
          </a:xfrm>
          <a:prstGeom prst="rect">
            <a:avLst/>
          </a:prstGeom>
        </p:spPr>
      </p:pic>
      <p:pic>
        <p:nvPicPr>
          <p:cNvPr id="57" name="Рисунок 5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9" t="590" r="1005" b="2012"/>
          <a:stretch>
            <a:fillRect/>
          </a:stretch>
        </p:blipFill>
        <p:spPr>
          <a:xfrm>
            <a:off x="11903361" y="1909851"/>
            <a:ext cx="3540617" cy="3553730"/>
          </a:xfrm>
          <a:prstGeom prst="rect">
            <a:avLst/>
          </a:prstGeom>
        </p:spPr>
      </p:pic>
      <p:pic>
        <p:nvPicPr>
          <p:cNvPr id="11" name="Rectangle 24" descr="preencoded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0" y="0"/>
            <a:ext cx="9144000" cy="10287000"/>
          </a:xfrm>
          <a:prstGeom prst="rect">
            <a:avLst/>
          </a:prstGeom>
        </p:spPr>
      </p:pic>
      <p:pic>
        <p:nvPicPr>
          <p:cNvPr id="12" name="Frame 43" descr="preencoded.png"/>
          <p:cNvPicPr>
            <a:picLocks noChangeAspect="1"/>
          </p:cNvPicPr>
          <p:nvPr/>
        </p:nvPicPr>
        <p:blipFill rotWithShape="1">
          <a:blip r:embed="rId7"/>
          <a:srcRect b="6615"/>
          <a:stretch>
            <a:fillRect/>
          </a:stretch>
        </p:blipFill>
        <p:spPr>
          <a:xfrm>
            <a:off x="2271712" y="1849439"/>
            <a:ext cx="4600575" cy="6573344"/>
          </a:xfrm>
          <a:prstGeom prst="rect">
            <a:avLst/>
          </a:prstGeom>
        </p:spPr>
      </p:pic>
      <p:sp>
        <p:nvSpPr>
          <p:cNvPr id="13" name="name_30710"/>
          <p:cNvSpPr/>
          <p:nvPr/>
        </p:nvSpPr>
        <p:spPr>
          <a:xfrm>
            <a:off x="2695575" y="5419725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30710</a:t>
            </a:r>
            <a:endParaRPr lang="en-US" sz="15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14" name="Gigaro"/>
          <p:cNvSpPr/>
          <p:nvPr/>
        </p:nvSpPr>
        <p:spPr>
          <a:xfrm>
            <a:off x="2695575" y="5838825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ru-RU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Набор ножей для сыра VINGA </a:t>
            </a:r>
            <a:r>
              <a:rPr lang="ru-RU" sz="2250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Gigaro</a:t>
            </a:r>
            <a:endParaRPr lang="en-US" sz="225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15" name="name_2790"/>
          <p:cNvSpPr/>
          <p:nvPr/>
        </p:nvSpPr>
        <p:spPr>
          <a:xfrm>
            <a:off x="2695575" y="7724775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ru-RU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3 422</a:t>
            </a: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524259" y="6591300"/>
            <a:ext cx="4095482" cy="6273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 2"/>
          <p:cNvSpPr/>
          <p:nvPr/>
        </p:nvSpPr>
        <p:spPr>
          <a:xfrm>
            <a:off x="2695575" y="6896100"/>
            <a:ext cx="3762375" cy="5524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нержавеющая сталь, дерево</a:t>
            </a:r>
            <a:endParaRPr lang="en-US" sz="18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pic>
        <p:nvPicPr>
          <p:cNvPr id="18" name="Frame 1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700336" y="6269895"/>
            <a:ext cx="3743325" cy="5162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xd connects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15621000" y="638175"/>
            <a:ext cx="1905000" cy="241790"/>
          </a:xfrm>
          <a:prstGeom prst="rect">
            <a:avLst/>
          </a:prstGeom>
        </p:spPr>
      </p:pic>
      <p:pic>
        <p:nvPicPr>
          <p:cNvPr id="30" name="xd connects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15621000" y="638175"/>
            <a:ext cx="1905000" cy="241790"/>
          </a:xfrm>
          <a:prstGeom prst="rect">
            <a:avLst/>
          </a:prstGeom>
        </p:spPr>
      </p:pic>
      <p:pic>
        <p:nvPicPr>
          <p:cNvPr id="31" name="Group 18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144000" y="0"/>
            <a:ext cx="9144000" cy="10287000"/>
          </a:xfrm>
          <a:prstGeom prst="rect">
            <a:avLst/>
          </a:prstGeom>
        </p:spPr>
      </p:pic>
      <p:sp>
        <p:nvSpPr>
          <p:cNvPr id="32" name="V2613627"/>
          <p:cNvSpPr/>
          <p:nvPr/>
        </p:nvSpPr>
        <p:spPr>
          <a:xfrm>
            <a:off x="11839575" y="5419725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V2613627</a:t>
            </a:r>
            <a:endParaRPr lang="en-US" sz="15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33" name="Story of Cheese"/>
          <p:cNvSpPr/>
          <p:nvPr/>
        </p:nvSpPr>
        <p:spPr>
          <a:xfrm>
            <a:off x="11839575" y="5838825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Набор ножей </a:t>
            </a:r>
            <a:r>
              <a:rPr lang="en-US" sz="2250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для</a:t>
            </a: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</a:t>
            </a:r>
            <a:r>
              <a:rPr lang="en-US" sz="2250" dirty="0" err="1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сыра</a:t>
            </a:r>
            <a:r>
              <a:rPr lang="ru-RU" sz="225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</a:t>
            </a:r>
            <a:r>
              <a:rPr lang="en-US" sz="225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VINGA </a:t>
            </a: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Story of Cheese</a:t>
            </a:r>
            <a:endParaRPr lang="en-US" sz="225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34" name="Text 2"/>
          <p:cNvSpPr/>
          <p:nvPr/>
        </p:nvSpPr>
        <p:spPr>
          <a:xfrm>
            <a:off x="11839575" y="6896100"/>
            <a:ext cx="3762375" cy="5524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нержавеющая сталь, дерево</a:t>
            </a:r>
            <a:endParaRPr lang="en-US" sz="18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35" name="name_3551"/>
          <p:cNvSpPr/>
          <p:nvPr/>
        </p:nvSpPr>
        <p:spPr>
          <a:xfrm>
            <a:off x="11839575" y="7724775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4 221</a:t>
            </a: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28" r="22817"/>
          <a:stretch>
            <a:fillRect/>
          </a:stretch>
        </p:blipFill>
        <p:spPr>
          <a:xfrm>
            <a:off x="0" y="0"/>
            <a:ext cx="9144000" cy="10287000"/>
          </a:xfrm>
          <a:prstGeom prst="rect">
            <a:avLst/>
          </a:prstGeom>
        </p:spPr>
      </p:pic>
      <p:sp>
        <p:nvSpPr>
          <p:cNvPr id="25" name="Прямоугольник 24"/>
          <p:cNvSpPr/>
          <p:nvPr/>
        </p:nvSpPr>
        <p:spPr>
          <a:xfrm>
            <a:off x="2228943" y="1614487"/>
            <a:ext cx="4615542" cy="70580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Lato Regular" panose="020F0502020204030203" pitchFamily="34" charset="0"/>
              </a:rPr>
              <a:t> </a:t>
            </a:r>
            <a:endParaRPr lang="ru-RU" dirty="0">
              <a:latin typeface="Lato Regular" panose="020F0502020204030203" pitchFamily="34" charset="0"/>
            </a:endParaRPr>
          </a:p>
        </p:txBody>
      </p:sp>
      <p:pic>
        <p:nvPicPr>
          <p:cNvPr id="26" name="Frame 1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688864" y="6269895"/>
            <a:ext cx="3743325" cy="516255"/>
          </a:xfrm>
          <a:prstGeom prst="rect">
            <a:avLst/>
          </a:prstGeom>
        </p:spPr>
      </p:pic>
      <p:sp>
        <p:nvSpPr>
          <p:cNvPr id="7" name="V2613627"/>
          <p:cNvSpPr/>
          <p:nvPr/>
        </p:nvSpPr>
        <p:spPr>
          <a:xfrm>
            <a:off x="2695575" y="5419725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30714</a:t>
            </a:r>
            <a:endParaRPr lang="en-US" sz="15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8" name="Story of Cheese"/>
          <p:cNvSpPr/>
          <p:nvPr/>
        </p:nvSpPr>
        <p:spPr>
          <a:xfrm>
            <a:off x="2695575" y="5838825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ru-RU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Набор для стейка VINGA </a:t>
            </a:r>
            <a:r>
              <a:rPr lang="ru-RU" sz="2250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Gigaro</a:t>
            </a:r>
            <a:endParaRPr lang="en-US" sz="225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9" name="Text 2"/>
          <p:cNvSpPr/>
          <p:nvPr/>
        </p:nvSpPr>
        <p:spPr>
          <a:xfrm>
            <a:off x="2695575" y="6896100"/>
            <a:ext cx="3762375" cy="5524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нержавеющая сталь, дерево</a:t>
            </a:r>
            <a:endParaRPr lang="en-US" sz="18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10" name="name_3551"/>
          <p:cNvSpPr/>
          <p:nvPr/>
        </p:nvSpPr>
        <p:spPr>
          <a:xfrm>
            <a:off x="2695575" y="7724775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ru-RU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5 116 </a:t>
            </a: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7214" y="426378"/>
            <a:ext cx="1905000" cy="665363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4184" y="1737406"/>
            <a:ext cx="3515632" cy="35156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103 1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Frame 18" descr="preencode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695575" y="5629275"/>
            <a:ext cx="3743325" cy="2409825"/>
          </a:xfrm>
          <a:prstGeom prst="rect">
            <a:avLst/>
          </a:prstGeom>
        </p:spPr>
      </p:pic>
      <p:pic>
        <p:nvPicPr>
          <p:cNvPr id="4" name="Frame 18" descr="preencode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1839575" y="5629275"/>
            <a:ext cx="3743325" cy="2409825"/>
          </a:xfrm>
          <a:prstGeom prst="rect">
            <a:avLst/>
          </a:prstGeom>
        </p:spPr>
      </p:pic>
      <p:sp>
        <p:nvSpPr>
          <p:cNvPr id="6" name="name_3183"/>
          <p:cNvSpPr/>
          <p:nvPr/>
        </p:nvSpPr>
        <p:spPr>
          <a:xfrm>
            <a:off x="2695575" y="5629275"/>
            <a:ext cx="476250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3183</a:t>
            </a:r>
            <a:endParaRPr lang="en-US" sz="15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7" name="Buscot"/>
          <p:cNvSpPr/>
          <p:nvPr/>
        </p:nvSpPr>
        <p:spPr>
          <a:xfrm>
            <a:off x="2695575" y="6048375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Сервировочная доска Buscot</a:t>
            </a:r>
            <a:endParaRPr lang="en-US" sz="225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8" name="name_49 x 24 x 18"/>
          <p:cNvSpPr/>
          <p:nvPr/>
        </p:nvSpPr>
        <p:spPr>
          <a:xfrm>
            <a:off x="2695575" y="7115175"/>
            <a:ext cx="2533650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49 x 24 x 1.8 см, дерево</a:t>
            </a:r>
            <a:endParaRPr lang="en-US" sz="18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9" name="name_4084"/>
          <p:cNvSpPr/>
          <p:nvPr/>
        </p:nvSpPr>
        <p:spPr>
          <a:xfrm>
            <a:off x="2695575" y="7677150"/>
            <a:ext cx="1477180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4 335 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sp>
        <p:nvSpPr>
          <p:cNvPr id="10" name="name_3182"/>
          <p:cNvSpPr/>
          <p:nvPr/>
        </p:nvSpPr>
        <p:spPr>
          <a:xfrm>
            <a:off x="11839575" y="5629275"/>
            <a:ext cx="476250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3182</a:t>
            </a:r>
            <a:endParaRPr lang="en-US" sz="15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11" name="Buscot"/>
          <p:cNvSpPr/>
          <p:nvPr/>
        </p:nvSpPr>
        <p:spPr>
          <a:xfrm>
            <a:off x="11839575" y="6048375"/>
            <a:ext cx="313372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Разделочная доска  Buscot</a:t>
            </a:r>
            <a:endParaRPr lang="en-US" sz="225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12" name="name_40 x 30 x 2"/>
          <p:cNvSpPr/>
          <p:nvPr/>
        </p:nvSpPr>
        <p:spPr>
          <a:xfrm>
            <a:off x="11839575" y="7115175"/>
            <a:ext cx="2352675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40 x 30 x 2 см, дерево</a:t>
            </a:r>
            <a:endParaRPr lang="en-US" sz="18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13" name="name_4800"/>
          <p:cNvSpPr/>
          <p:nvPr/>
        </p:nvSpPr>
        <p:spPr>
          <a:xfrm>
            <a:off x="11839574" y="7677150"/>
            <a:ext cx="1515817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4 890</a:t>
            </a: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7214" y="426378"/>
            <a:ext cx="1905000" cy="665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76 1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Frame 18" descr="preencode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171575" y="5629275"/>
            <a:ext cx="3743325" cy="2409825"/>
          </a:xfrm>
          <a:prstGeom prst="rect">
            <a:avLst/>
          </a:prstGeom>
        </p:spPr>
      </p:pic>
      <p:pic>
        <p:nvPicPr>
          <p:cNvPr id="4" name="Frame 18" descr="preencode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267575" y="5629275"/>
            <a:ext cx="3743325" cy="2409825"/>
          </a:xfrm>
          <a:prstGeom prst="rect">
            <a:avLst/>
          </a:prstGeom>
        </p:spPr>
      </p:pic>
      <p:pic>
        <p:nvPicPr>
          <p:cNvPr id="5" name="Frame 18" descr="preencode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3363575" y="5629275"/>
            <a:ext cx="3743325" cy="2409825"/>
          </a:xfrm>
          <a:prstGeom prst="rect">
            <a:avLst/>
          </a:prstGeom>
        </p:spPr>
      </p:pic>
      <p:sp>
        <p:nvSpPr>
          <p:cNvPr id="7" name="name_3184"/>
          <p:cNvSpPr/>
          <p:nvPr/>
        </p:nvSpPr>
        <p:spPr>
          <a:xfrm>
            <a:off x="1171575" y="5629275"/>
            <a:ext cx="476250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3184</a:t>
            </a:r>
            <a:endParaRPr lang="en-US" sz="15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8" name="Buscot"/>
          <p:cNvSpPr/>
          <p:nvPr/>
        </p:nvSpPr>
        <p:spPr>
          <a:xfrm>
            <a:off x="1171575" y="6048375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Длинная сервировочная доска Buscot</a:t>
            </a:r>
            <a:endParaRPr lang="en-US" sz="225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9" name="name_75  15"/>
          <p:cNvSpPr/>
          <p:nvPr/>
        </p:nvSpPr>
        <p:spPr>
          <a:xfrm>
            <a:off x="1171575" y="7115175"/>
            <a:ext cx="1981200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75 х 15 см, дерево</a:t>
            </a:r>
            <a:endParaRPr lang="en-US" sz="18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10" name="name_4447"/>
          <p:cNvSpPr/>
          <p:nvPr/>
        </p:nvSpPr>
        <p:spPr>
          <a:xfrm>
            <a:off x="1171575" y="7677150"/>
            <a:ext cx="1120688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4 846</a:t>
            </a: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sp>
        <p:nvSpPr>
          <p:cNvPr id="11" name="name_3181"/>
          <p:cNvSpPr/>
          <p:nvPr/>
        </p:nvSpPr>
        <p:spPr>
          <a:xfrm>
            <a:off x="7267575" y="5629275"/>
            <a:ext cx="476250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3181</a:t>
            </a:r>
            <a:endParaRPr lang="en-US" sz="15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12" name="Buscot"/>
          <p:cNvSpPr/>
          <p:nvPr/>
        </p:nvSpPr>
        <p:spPr>
          <a:xfrm>
            <a:off x="7267575" y="6048375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Круглая сервировочная доска Buscot</a:t>
            </a:r>
            <a:endParaRPr lang="en-US" sz="225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13" name="name_51 x 40 x 18"/>
          <p:cNvSpPr/>
          <p:nvPr/>
        </p:nvSpPr>
        <p:spPr>
          <a:xfrm>
            <a:off x="7267575" y="7115175"/>
            <a:ext cx="2209800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51 x 40 x 1.8, дерево</a:t>
            </a:r>
            <a:endParaRPr lang="en-US" sz="18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14" name="name_5697"/>
          <p:cNvSpPr/>
          <p:nvPr/>
        </p:nvSpPr>
        <p:spPr>
          <a:xfrm>
            <a:off x="7267574" y="7677150"/>
            <a:ext cx="3112797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5 981</a:t>
            </a: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sp>
        <p:nvSpPr>
          <p:cNvPr id="15" name="name_31801"/>
          <p:cNvSpPr/>
          <p:nvPr/>
        </p:nvSpPr>
        <p:spPr>
          <a:xfrm>
            <a:off x="13363575" y="5629275"/>
            <a:ext cx="590550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31801</a:t>
            </a:r>
            <a:endParaRPr lang="en-US" sz="15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16" name="Buscot"/>
          <p:cNvSpPr/>
          <p:nvPr/>
        </p:nvSpPr>
        <p:spPr>
          <a:xfrm>
            <a:off x="13363575" y="6048375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Широкая сервировочная доска Buscot</a:t>
            </a:r>
            <a:endParaRPr lang="en-US" sz="225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17" name="name_34 x 29 x 18"/>
          <p:cNvSpPr/>
          <p:nvPr/>
        </p:nvSpPr>
        <p:spPr>
          <a:xfrm>
            <a:off x="13363575" y="7115175"/>
            <a:ext cx="2533650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34 x 29 x 1.8 см, дерево</a:t>
            </a:r>
            <a:endParaRPr lang="en-US" sz="18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18" name="name_3375"/>
          <p:cNvSpPr/>
          <p:nvPr/>
        </p:nvSpPr>
        <p:spPr>
          <a:xfrm>
            <a:off x="13363575" y="7677150"/>
            <a:ext cx="1640312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3 886</a:t>
            </a: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7214" y="426378"/>
            <a:ext cx="1905000" cy="665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69 1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V261012"/>
          <p:cNvSpPr/>
          <p:nvPr/>
        </p:nvSpPr>
        <p:spPr>
          <a:xfrm>
            <a:off x="2695575" y="5424488"/>
            <a:ext cx="8286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V261012</a:t>
            </a:r>
            <a:endParaRPr lang="en-US" sz="15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5" name="Nordic"/>
          <p:cNvSpPr/>
          <p:nvPr/>
        </p:nvSpPr>
        <p:spPr>
          <a:xfrm>
            <a:off x="2695575" y="5843588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Формы для печенья</a:t>
            </a:r>
            <a:br>
              <a:rPr dirty="0">
                <a:latin typeface="Lato Regular" panose="020F0502020204030203" pitchFamily="34" charset="0"/>
                <a:ea typeface="Lato Regular" panose="020F0502020204030203" pitchFamily="34" charset="0"/>
              </a:rPr>
            </a:b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Nordic</a:t>
            </a:r>
            <a:endParaRPr lang="en-US" sz="225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6" name="Text 2"/>
          <p:cNvSpPr/>
          <p:nvPr/>
        </p:nvSpPr>
        <p:spPr>
          <a:xfrm>
            <a:off x="2695575" y="6910388"/>
            <a:ext cx="3409950" cy="5524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нержавеющая сталь,</a:t>
            </a:r>
            <a:br>
              <a:rPr dirty="0">
                <a:latin typeface="Lato Regular" panose="020F0502020204030203" pitchFamily="34" charset="0"/>
                <a:ea typeface="Lato Regular" panose="020F0502020204030203" pitchFamily="34" charset="0"/>
              </a:rPr>
            </a:b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бумага</a:t>
            </a:r>
            <a:endParaRPr lang="en-US" sz="18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7" name="name_1683"/>
          <p:cNvSpPr/>
          <p:nvPr/>
        </p:nvSpPr>
        <p:spPr>
          <a:xfrm>
            <a:off x="2695575" y="7748588"/>
            <a:ext cx="1245360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2 044</a:t>
            </a: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sp>
        <p:nvSpPr>
          <p:cNvPr id="8" name="V261002"/>
          <p:cNvSpPr/>
          <p:nvPr/>
        </p:nvSpPr>
        <p:spPr>
          <a:xfrm>
            <a:off x="11839575" y="5424488"/>
            <a:ext cx="8286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V261002</a:t>
            </a:r>
            <a:endParaRPr lang="en-US" sz="15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9" name="Classic"/>
          <p:cNvSpPr/>
          <p:nvPr/>
        </p:nvSpPr>
        <p:spPr>
          <a:xfrm>
            <a:off x="11839575" y="5843588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Формы для печенья</a:t>
            </a:r>
            <a:br>
              <a:rPr dirty="0">
                <a:latin typeface="Lato Regular" panose="020F0502020204030203" pitchFamily="34" charset="0"/>
                <a:ea typeface="Lato Regular" panose="020F0502020204030203" pitchFamily="34" charset="0"/>
              </a:rPr>
            </a:b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Classic</a:t>
            </a:r>
            <a:endParaRPr lang="en-US" sz="225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10" name="Text 6"/>
          <p:cNvSpPr/>
          <p:nvPr/>
        </p:nvSpPr>
        <p:spPr>
          <a:xfrm>
            <a:off x="11839575" y="6910388"/>
            <a:ext cx="3409950" cy="5524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нержавеющая сталь,</a:t>
            </a:r>
            <a:br>
              <a:rPr dirty="0">
                <a:latin typeface="Lato Regular" panose="020F0502020204030203" pitchFamily="34" charset="0"/>
                <a:ea typeface="Lato Regular" panose="020F0502020204030203" pitchFamily="34" charset="0"/>
              </a:rPr>
            </a:b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бумага</a:t>
            </a:r>
            <a:endParaRPr lang="en-US" sz="18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11" name="name_1027"/>
          <p:cNvSpPr/>
          <p:nvPr/>
        </p:nvSpPr>
        <p:spPr>
          <a:xfrm>
            <a:off x="11839574" y="7748588"/>
            <a:ext cx="1399907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1 291</a:t>
            </a: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7214" y="426378"/>
            <a:ext cx="1905000" cy="665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112 1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Group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257300" y="981075"/>
            <a:ext cx="2095500" cy="381826"/>
          </a:xfrm>
          <a:prstGeom prst="rect">
            <a:avLst/>
          </a:prstGeom>
        </p:spPr>
      </p:pic>
      <p:sp>
        <p:nvSpPr>
          <p:cNvPr id="4" name="default_name"/>
          <p:cNvSpPr/>
          <p:nvPr/>
        </p:nvSpPr>
        <p:spPr>
          <a:xfrm>
            <a:off x="1257300" y="4562475"/>
            <a:ext cx="2990850" cy="11525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9075"/>
              </a:lnSpc>
              <a:buNone/>
            </a:pPr>
            <a:r>
              <a:rPr lang="en-US" sz="9075" dirty="0">
                <a:solidFill>
                  <a:srgbClr val="FFFFFF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Игры</a:t>
            </a:r>
            <a:endParaRPr lang="en-US" sz="9075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91 1" descr="preencoded.png"/>
          <p:cNvPicPr>
            <a:picLocks noChangeAspect="1"/>
          </p:cNvPicPr>
          <p:nvPr/>
        </p:nvPicPr>
        <p:blipFill rotWithShape="1">
          <a:blip r:embed="rId1"/>
          <a:srcRect r="50422"/>
          <a:stretch>
            <a:fillRect/>
          </a:stretch>
        </p:blipFill>
        <p:spPr>
          <a:xfrm>
            <a:off x="0" y="0"/>
            <a:ext cx="9066727" cy="10287000"/>
          </a:xfrm>
          <a:prstGeom prst="rect">
            <a:avLst/>
          </a:prstGeom>
        </p:spPr>
      </p:pic>
      <p:pic>
        <p:nvPicPr>
          <p:cNvPr id="3" name="Frame 17" descr="preencode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743200" y="5815013"/>
            <a:ext cx="3886200" cy="2047875"/>
          </a:xfrm>
          <a:prstGeom prst="rect">
            <a:avLst/>
          </a:prstGeom>
        </p:spPr>
      </p:pic>
      <p:sp>
        <p:nvSpPr>
          <p:cNvPr id="6" name="name_9152"/>
          <p:cNvSpPr/>
          <p:nvPr/>
        </p:nvSpPr>
        <p:spPr>
          <a:xfrm>
            <a:off x="2743200" y="5815013"/>
            <a:ext cx="476250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9152</a:t>
            </a:r>
            <a:endParaRPr lang="en-US" sz="15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7" name="Bratzy"/>
          <p:cNvSpPr/>
          <p:nvPr/>
        </p:nvSpPr>
        <p:spPr>
          <a:xfrm>
            <a:off x="2743200" y="6234113"/>
            <a:ext cx="3905250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Настольная игра Bratzy</a:t>
            </a:r>
            <a:endParaRPr lang="en-US" sz="225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8" name="ABS"/>
          <p:cNvSpPr/>
          <p:nvPr/>
        </p:nvSpPr>
        <p:spPr>
          <a:xfrm>
            <a:off x="2743200" y="6938963"/>
            <a:ext cx="2466975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ABS, бумага</a:t>
            </a:r>
            <a:endParaRPr lang="en-US" sz="18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9" name="name_1772"/>
          <p:cNvSpPr/>
          <p:nvPr/>
        </p:nvSpPr>
        <p:spPr>
          <a:xfrm>
            <a:off x="2743200" y="7500938"/>
            <a:ext cx="1039660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1 583</a:t>
            </a: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7214" y="426378"/>
            <a:ext cx="1905000" cy="665363"/>
          </a:xfrm>
          <a:prstGeom prst="rect">
            <a:avLst/>
          </a:prstGeom>
        </p:spPr>
      </p:pic>
      <p:pic>
        <p:nvPicPr>
          <p:cNvPr id="15" name="Slide 16_9 - 93 1" descr="preencoded.png"/>
          <p:cNvPicPr>
            <a:picLocks noChangeAspect="1"/>
          </p:cNvPicPr>
          <p:nvPr/>
        </p:nvPicPr>
        <p:blipFill rotWithShape="1">
          <a:blip r:embed="rId4"/>
          <a:srcRect l="50000"/>
          <a:stretch>
            <a:fillRect/>
          </a:stretch>
        </p:blipFill>
        <p:spPr>
          <a:xfrm>
            <a:off x="9066727" y="-10799"/>
            <a:ext cx="9221273" cy="10287000"/>
          </a:xfrm>
          <a:prstGeom prst="rect">
            <a:avLst/>
          </a:prstGeom>
        </p:spPr>
      </p:pic>
      <p:pic>
        <p:nvPicPr>
          <p:cNvPr id="16" name="Frame 17" descr="preencoded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1839575" y="5799451"/>
            <a:ext cx="3886200" cy="2047875"/>
          </a:xfrm>
          <a:prstGeom prst="rect">
            <a:avLst/>
          </a:prstGeom>
        </p:spPr>
      </p:pic>
      <p:sp>
        <p:nvSpPr>
          <p:cNvPr id="17" name="name_9155"/>
          <p:cNvSpPr/>
          <p:nvPr/>
        </p:nvSpPr>
        <p:spPr>
          <a:xfrm>
            <a:off x="11839575" y="5799451"/>
            <a:ext cx="476250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9155</a:t>
            </a:r>
            <a:endParaRPr lang="en-US" sz="15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18" name="Text 5"/>
          <p:cNvSpPr/>
          <p:nvPr/>
        </p:nvSpPr>
        <p:spPr>
          <a:xfrm>
            <a:off x="11839575" y="6218551"/>
            <a:ext cx="3905250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Игральные карты</a:t>
            </a:r>
            <a:endParaRPr lang="en-US" sz="225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19" name="Text 6"/>
          <p:cNvSpPr/>
          <p:nvPr/>
        </p:nvSpPr>
        <p:spPr>
          <a:xfrm>
            <a:off x="11839575" y="6923401"/>
            <a:ext cx="3381375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бумага</a:t>
            </a:r>
            <a:endParaRPr lang="en-US" sz="18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20" name="name_1066"/>
          <p:cNvSpPr/>
          <p:nvPr/>
        </p:nvSpPr>
        <p:spPr>
          <a:xfrm>
            <a:off x="11839575" y="7485376"/>
            <a:ext cx="96202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863 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7214" y="415579"/>
            <a:ext cx="1905000" cy="665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92 1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Frame 17" descr="preencode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743200" y="5810250"/>
            <a:ext cx="3886200" cy="2047875"/>
          </a:xfrm>
          <a:prstGeom prst="rect">
            <a:avLst/>
          </a:prstGeom>
        </p:spPr>
      </p:pic>
      <p:pic>
        <p:nvPicPr>
          <p:cNvPr id="4" name="Frame 17" descr="preencode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1839575" y="5810250"/>
            <a:ext cx="3886200" cy="2047875"/>
          </a:xfrm>
          <a:prstGeom prst="rect">
            <a:avLst/>
          </a:prstGeom>
        </p:spPr>
      </p:pic>
      <p:sp>
        <p:nvSpPr>
          <p:cNvPr id="6" name="V4530019"/>
          <p:cNvSpPr/>
          <p:nvPr/>
        </p:nvSpPr>
        <p:spPr>
          <a:xfrm>
            <a:off x="2743200" y="5810250"/>
            <a:ext cx="933450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V4530019</a:t>
            </a:r>
            <a:endParaRPr lang="en-US" sz="15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7" name="Text 1"/>
          <p:cNvSpPr/>
          <p:nvPr/>
        </p:nvSpPr>
        <p:spPr>
          <a:xfrm>
            <a:off x="2743200" y="6229350"/>
            <a:ext cx="3905250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Игра Кольцо</a:t>
            </a:r>
            <a:endParaRPr lang="en-US" sz="225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8" name="Text 2"/>
          <p:cNvSpPr/>
          <p:nvPr/>
        </p:nvSpPr>
        <p:spPr>
          <a:xfrm>
            <a:off x="2743200" y="6934200"/>
            <a:ext cx="3381375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дерево, хлопок</a:t>
            </a:r>
            <a:endParaRPr lang="en-US" sz="18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9" name="name_2125"/>
          <p:cNvSpPr/>
          <p:nvPr/>
        </p:nvSpPr>
        <p:spPr>
          <a:xfrm>
            <a:off x="2743200" y="7496175"/>
            <a:ext cx="1738648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1 761 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sp>
        <p:nvSpPr>
          <p:cNvPr id="10" name="name_9154"/>
          <p:cNvSpPr/>
          <p:nvPr/>
        </p:nvSpPr>
        <p:spPr>
          <a:xfrm>
            <a:off x="11839575" y="5810250"/>
            <a:ext cx="476250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9154</a:t>
            </a:r>
            <a:endParaRPr lang="en-US" sz="15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11" name="Text 5"/>
          <p:cNvSpPr/>
          <p:nvPr/>
        </p:nvSpPr>
        <p:spPr>
          <a:xfrm>
            <a:off x="11839575" y="6229350"/>
            <a:ext cx="3905250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Настольная игра Яхта</a:t>
            </a:r>
            <a:endParaRPr lang="en-US" sz="225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12" name="ABS"/>
          <p:cNvSpPr/>
          <p:nvPr/>
        </p:nvSpPr>
        <p:spPr>
          <a:xfrm>
            <a:off x="11839575" y="6934200"/>
            <a:ext cx="3381375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ABS, бумага</a:t>
            </a:r>
            <a:endParaRPr lang="en-US" sz="18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13" name="name_1238"/>
          <p:cNvSpPr/>
          <p:nvPr/>
        </p:nvSpPr>
        <p:spPr>
          <a:xfrm>
            <a:off x="11839574" y="7496175"/>
            <a:ext cx="1168087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1 273</a:t>
            </a: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7214" y="426378"/>
            <a:ext cx="1905000" cy="665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94 1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Frame 17" descr="preencode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743200" y="5629275"/>
            <a:ext cx="3886200" cy="2409825"/>
          </a:xfrm>
          <a:prstGeom prst="rect">
            <a:avLst/>
          </a:prstGeom>
        </p:spPr>
      </p:pic>
      <p:pic>
        <p:nvPicPr>
          <p:cNvPr id="4" name="Frame 17" descr="preencode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1839575" y="5629275"/>
            <a:ext cx="3886200" cy="2409825"/>
          </a:xfrm>
          <a:prstGeom prst="rect">
            <a:avLst/>
          </a:prstGeom>
        </p:spPr>
      </p:pic>
      <p:sp>
        <p:nvSpPr>
          <p:cNvPr id="6" name="V4530009"/>
          <p:cNvSpPr/>
          <p:nvPr/>
        </p:nvSpPr>
        <p:spPr>
          <a:xfrm>
            <a:off x="2743200" y="5629275"/>
            <a:ext cx="933450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V4530009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7" name="Colos"/>
          <p:cNvSpPr/>
          <p:nvPr/>
        </p:nvSpPr>
        <p:spPr>
          <a:xfrm>
            <a:off x="2743200" y="6048375"/>
            <a:ext cx="3905250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Набор для пляжного тенниса Colos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8" name="Text 2"/>
          <p:cNvSpPr/>
          <p:nvPr/>
        </p:nvSpPr>
        <p:spPr>
          <a:xfrm>
            <a:off x="2743200" y="7115175"/>
            <a:ext cx="3381375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дерево, полиуретан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9" name="name_3553"/>
          <p:cNvSpPr/>
          <p:nvPr/>
        </p:nvSpPr>
        <p:spPr>
          <a:xfrm>
            <a:off x="2743199" y="7677150"/>
            <a:ext cx="1249251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2 984 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sp>
        <p:nvSpPr>
          <p:cNvPr id="10" name="V4530029"/>
          <p:cNvSpPr/>
          <p:nvPr/>
        </p:nvSpPr>
        <p:spPr>
          <a:xfrm>
            <a:off x="11839575" y="5629275"/>
            <a:ext cx="933450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V4530029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11" name="Text 5"/>
          <p:cNvSpPr/>
          <p:nvPr/>
        </p:nvSpPr>
        <p:spPr>
          <a:xfrm>
            <a:off x="11839575" y="6048375"/>
            <a:ext cx="3905250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Деревянная игра Финские кегли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12" name="Text 6"/>
          <p:cNvSpPr/>
          <p:nvPr/>
        </p:nvSpPr>
        <p:spPr>
          <a:xfrm>
            <a:off x="11839575" y="7115175"/>
            <a:ext cx="3381375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дерево, хлопок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13" name="name_4084"/>
          <p:cNvSpPr/>
          <p:nvPr/>
        </p:nvSpPr>
        <p:spPr>
          <a:xfrm>
            <a:off x="11839575" y="7677150"/>
            <a:ext cx="1464301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3 841 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5583437" y="579549"/>
            <a:ext cx="1983346" cy="334851"/>
          </a:xfrm>
          <a:prstGeom prst="rect">
            <a:avLst/>
          </a:prstGeom>
          <a:solidFill>
            <a:srgbClr val="FFFB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Lato Regular" panose="020F0502020204030203" pitchFamily="34" charset="0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7214" y="426378"/>
            <a:ext cx="1905000" cy="665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" t="48958" r="551" b="13773"/>
          <a:stretch>
            <a:fillRect/>
          </a:stretch>
        </p:blipFill>
        <p:spPr>
          <a:xfrm>
            <a:off x="-14514" y="-29029"/>
            <a:ext cx="18317027" cy="1031602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836229" y="1551441"/>
            <a:ext cx="4615542" cy="72840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Lato Regular" panose="020F0502020204030203" pitchFamily="34" charset="0"/>
              </a:rPr>
              <a:t> </a:t>
            </a:r>
            <a:endParaRPr lang="ru-RU" dirty="0">
              <a:latin typeface="Lato Regular" panose="020F0502020204030203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7214" y="426378"/>
            <a:ext cx="1905000" cy="667827"/>
          </a:xfrm>
          <a:prstGeom prst="rect">
            <a:avLst/>
          </a:prstGeom>
        </p:spPr>
      </p:pic>
      <p:sp>
        <p:nvSpPr>
          <p:cNvPr id="5" name="V7880701"/>
          <p:cNvSpPr/>
          <p:nvPr/>
        </p:nvSpPr>
        <p:spPr>
          <a:xfrm>
            <a:off x="7277100" y="5201442"/>
            <a:ext cx="3762375" cy="229447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V4532209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6" name="Marlow 16"/>
          <p:cNvSpPr/>
          <p:nvPr/>
        </p:nvSpPr>
        <p:spPr>
          <a:xfrm>
            <a:off x="7277100" y="5869845"/>
            <a:ext cx="3762375" cy="726581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ru-RU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Мини-игра </a:t>
            </a: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VINGA </a:t>
            </a:r>
            <a:r>
              <a:rPr lang="ru-RU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Финские кегли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7" name="Text 6"/>
          <p:cNvSpPr/>
          <p:nvPr/>
        </p:nvSpPr>
        <p:spPr>
          <a:xfrm>
            <a:off x="7277100" y="6927121"/>
            <a:ext cx="3762375" cy="73827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175"/>
              </a:lnSpc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</a:t>
            </a:r>
            <a:r>
              <a:rPr lang="ru-RU" dirty="0">
                <a:latin typeface="Lato Regular" panose="020F0502020204030203" pitchFamily="34" charset="0"/>
              </a:rPr>
              <a:t>дерево </a:t>
            </a:r>
            <a:r>
              <a:rPr lang="en-US" dirty="0">
                <a:latin typeface="Lato Regular" panose="020F0502020204030203" pitchFamily="34" charset="0"/>
              </a:rPr>
              <a:t>FSC®, </a:t>
            </a:r>
            <a:r>
              <a:rPr lang="ru-RU" dirty="0">
                <a:latin typeface="Lato Regular" panose="020F0502020204030203" pitchFamily="34" charset="0"/>
              </a:rPr>
              <a:t>хлопок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8" name="name_3058"/>
          <p:cNvSpPr/>
          <p:nvPr/>
        </p:nvSpPr>
        <p:spPr>
          <a:xfrm>
            <a:off x="7277100" y="8107086"/>
            <a:ext cx="3762375" cy="363291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ru-RU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1 520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 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pic>
        <p:nvPicPr>
          <p:cNvPr id="9" name="Frame 1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7296150" y="6269895"/>
            <a:ext cx="3743325" cy="51625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57" t="9894" r="8801" b="5464"/>
          <a:stretch>
            <a:fillRect/>
          </a:stretch>
        </p:blipFill>
        <p:spPr>
          <a:xfrm>
            <a:off x="7481333" y="1828484"/>
            <a:ext cx="3372958" cy="33729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115 1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Group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257300" y="981075"/>
            <a:ext cx="2095500" cy="381819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1257300" y="4562475"/>
            <a:ext cx="4286250" cy="15240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6000"/>
              </a:lnSpc>
              <a:buNone/>
            </a:pPr>
            <a:r>
              <a:rPr lang="en-US" sz="6000" dirty="0">
                <a:solidFill>
                  <a:srgbClr val="FFFFFF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Отдых
на природе</a:t>
            </a:r>
            <a:endParaRPr lang="en-US" sz="6000" dirty="0">
              <a:latin typeface="Lato Regular" panose="020F0502020204030203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4" t="41205" r="55" b="21443"/>
          <a:stretch>
            <a:fillRect/>
          </a:stretch>
        </p:blipFill>
        <p:spPr>
          <a:xfrm>
            <a:off x="-19050" y="0"/>
            <a:ext cx="18326100" cy="10287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2572319" y="1706946"/>
            <a:ext cx="4615542" cy="7059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Lato Regular" panose="020F0502020204030203" pitchFamily="34" charset="0"/>
              </a:rPr>
              <a:t> </a:t>
            </a:r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4" name="V7880701"/>
          <p:cNvSpPr/>
          <p:nvPr/>
        </p:nvSpPr>
        <p:spPr>
          <a:xfrm>
            <a:off x="13003665" y="5145881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V459011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5" name="Marlow 16"/>
          <p:cNvSpPr/>
          <p:nvPr/>
        </p:nvSpPr>
        <p:spPr>
          <a:xfrm>
            <a:off x="13003665" y="5463779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ru-RU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Плед для пикника VINGA </a:t>
            </a:r>
            <a:r>
              <a:rPr lang="ru-RU" sz="2250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Alba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6" name="Text 6"/>
          <p:cNvSpPr/>
          <p:nvPr/>
        </p:nvSpPr>
        <p:spPr>
          <a:xfrm>
            <a:off x="13003665" y="6521054"/>
            <a:ext cx="4029075" cy="279796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175"/>
              </a:lnSpc>
            </a:pPr>
            <a:r>
              <a:rPr lang="en-US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1</a:t>
            </a:r>
            <a:r>
              <a:rPr lang="ru-RU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1</a:t>
            </a:r>
            <a:r>
              <a:rPr lang="en-US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0 </a:t>
            </a:r>
            <a:r>
              <a:rPr lang="en-US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х </a:t>
            </a:r>
            <a:r>
              <a:rPr lang="ru-RU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11</a:t>
            </a:r>
            <a:r>
              <a:rPr lang="en-US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0 </a:t>
            </a:r>
            <a:r>
              <a:rPr lang="en-US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см</a:t>
            </a:r>
            <a:r>
              <a:rPr lang="en-US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, </a:t>
            </a:r>
            <a:r>
              <a:rPr lang="en-US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rPET</a:t>
            </a:r>
            <a:r>
              <a:rPr lang="en-US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, PEVA</a:t>
            </a:r>
            <a:endParaRPr lang="en-US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7" name="name_3058"/>
          <p:cNvSpPr/>
          <p:nvPr/>
        </p:nvSpPr>
        <p:spPr>
          <a:xfrm>
            <a:off x="13003665" y="8107087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ru-RU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3 657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 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pic>
        <p:nvPicPr>
          <p:cNvPr id="8" name="Frame 11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3022715" y="5869798"/>
            <a:ext cx="3743325" cy="51435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0139" y="1706946"/>
            <a:ext cx="3431110" cy="343111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7214" y="426378"/>
            <a:ext cx="1905000" cy="665363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>
          <a:xfrm>
            <a:off x="1100819" y="1714769"/>
            <a:ext cx="4615542" cy="7059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Lato Regular" panose="020F0502020204030203" pitchFamily="34" charset="0"/>
              </a:rPr>
              <a:t> </a:t>
            </a:r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23" name="V7880701"/>
          <p:cNvSpPr/>
          <p:nvPr/>
        </p:nvSpPr>
        <p:spPr>
          <a:xfrm>
            <a:off x="1532165" y="5153704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V4590005</a:t>
            </a:r>
            <a:endParaRPr lang="en-US" sz="15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24" name="Marlow 16"/>
          <p:cNvSpPr/>
          <p:nvPr/>
        </p:nvSpPr>
        <p:spPr>
          <a:xfrm>
            <a:off x="1532165" y="5471602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ru-RU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Плед для пикника VINGA </a:t>
            </a:r>
            <a:r>
              <a:rPr lang="ru-RU" sz="2250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Alba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25" name="Text 6"/>
          <p:cNvSpPr/>
          <p:nvPr/>
        </p:nvSpPr>
        <p:spPr>
          <a:xfrm>
            <a:off x="1532165" y="6528877"/>
            <a:ext cx="4029075" cy="279796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175"/>
              </a:lnSpc>
            </a:pPr>
            <a:r>
              <a:rPr lang="en-US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150 х 200 </a:t>
            </a:r>
            <a:r>
              <a:rPr lang="en-US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см</a:t>
            </a:r>
            <a:r>
              <a:rPr lang="en-US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, </a:t>
            </a:r>
            <a:r>
              <a:rPr lang="en-US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rPET</a:t>
            </a:r>
            <a:r>
              <a:rPr lang="en-US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, PEVA</a:t>
            </a:r>
            <a:endParaRPr lang="en-US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26" name="name_3058"/>
          <p:cNvSpPr/>
          <p:nvPr/>
        </p:nvSpPr>
        <p:spPr>
          <a:xfrm>
            <a:off x="1532165" y="8114910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ru-RU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7 220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 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pic>
        <p:nvPicPr>
          <p:cNvPr id="27" name="Frame 11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551215" y="5877621"/>
            <a:ext cx="3743325" cy="514350"/>
          </a:xfrm>
          <a:prstGeom prst="rect">
            <a:avLst/>
          </a:prstGeom>
        </p:spPr>
      </p:pic>
      <p:sp>
        <p:nvSpPr>
          <p:cNvPr id="29" name="Прямоугольник 28"/>
          <p:cNvSpPr/>
          <p:nvPr/>
        </p:nvSpPr>
        <p:spPr>
          <a:xfrm>
            <a:off x="6837589" y="1706946"/>
            <a:ext cx="4615542" cy="7059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Lato Regular" panose="020F0502020204030203" pitchFamily="34" charset="0"/>
              </a:rPr>
              <a:t> </a:t>
            </a:r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30" name="V7880701"/>
          <p:cNvSpPr/>
          <p:nvPr/>
        </p:nvSpPr>
        <p:spPr>
          <a:xfrm>
            <a:off x="7268935" y="5145881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V4590013</a:t>
            </a:r>
            <a:endParaRPr lang="en-US" sz="15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31" name="Marlow 16"/>
          <p:cNvSpPr/>
          <p:nvPr/>
        </p:nvSpPr>
        <p:spPr>
          <a:xfrm>
            <a:off x="7268935" y="5463779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ru-RU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Плед для пикника VINGA </a:t>
            </a:r>
            <a:r>
              <a:rPr lang="ru-RU" sz="2250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Alba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32" name="name_3058"/>
          <p:cNvSpPr/>
          <p:nvPr/>
        </p:nvSpPr>
        <p:spPr>
          <a:xfrm>
            <a:off x="7268935" y="8107087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ru-RU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5 320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 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pic>
        <p:nvPicPr>
          <p:cNvPr id="33" name="Frame 11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7287985" y="5869798"/>
            <a:ext cx="3743325" cy="514350"/>
          </a:xfrm>
          <a:prstGeom prst="rect">
            <a:avLst/>
          </a:prstGeom>
        </p:spPr>
      </p:pic>
      <p:sp>
        <p:nvSpPr>
          <p:cNvPr id="35" name="name_130  170  rPET PEVA"/>
          <p:cNvSpPr/>
          <p:nvPr/>
        </p:nvSpPr>
        <p:spPr>
          <a:xfrm>
            <a:off x="7268935" y="6527023"/>
            <a:ext cx="2647950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130 х 170 см, rPET, PEVA</a:t>
            </a:r>
            <a:endParaRPr lang="en-US" sz="18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pic>
        <p:nvPicPr>
          <p:cNvPr id="36" name="Рисунок 3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0376" y="1795463"/>
            <a:ext cx="3355974" cy="3355974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76" b="-6976"/>
          <a:stretch>
            <a:fillRect/>
          </a:stretch>
        </p:blipFill>
        <p:spPr>
          <a:xfrm>
            <a:off x="7480874" y="1824732"/>
            <a:ext cx="3328972" cy="3328972"/>
          </a:xfrm>
          <a:prstGeom prst="rect">
            <a:avLst/>
          </a:prstGeom>
        </p:spPr>
      </p:pic>
      <p:sp>
        <p:nvSpPr>
          <p:cNvPr id="39" name="Прямоугольник 38"/>
          <p:cNvSpPr/>
          <p:nvPr/>
        </p:nvSpPr>
        <p:spPr>
          <a:xfrm>
            <a:off x="1532165" y="7256601"/>
            <a:ext cx="1162051" cy="215761"/>
          </a:xfrm>
          <a:prstGeom prst="rect">
            <a:avLst/>
          </a:prstGeom>
          <a:solidFill>
            <a:srgbClr val="2325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2841851" y="7256601"/>
            <a:ext cx="1162051" cy="215761"/>
          </a:xfrm>
          <a:prstGeom prst="rect">
            <a:avLst/>
          </a:prstGeom>
          <a:solidFill>
            <a:srgbClr val="233E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4153132" y="7256601"/>
            <a:ext cx="1162051" cy="215761"/>
          </a:xfrm>
          <a:prstGeom prst="rect">
            <a:avLst/>
          </a:prstGeom>
          <a:solidFill>
            <a:srgbClr val="9C87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7287985" y="7256601"/>
            <a:ext cx="1162051" cy="215761"/>
          </a:xfrm>
          <a:prstGeom prst="rect">
            <a:avLst/>
          </a:prstGeom>
          <a:solidFill>
            <a:srgbClr val="2325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8597671" y="7256601"/>
            <a:ext cx="1162051" cy="215761"/>
          </a:xfrm>
          <a:prstGeom prst="rect">
            <a:avLst/>
          </a:prstGeom>
          <a:solidFill>
            <a:srgbClr val="233E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9908952" y="7256601"/>
            <a:ext cx="1162051" cy="215761"/>
          </a:xfrm>
          <a:prstGeom prst="rect">
            <a:avLst/>
          </a:prstGeom>
          <a:solidFill>
            <a:srgbClr val="9C87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13022715" y="7256601"/>
            <a:ext cx="1162051" cy="215761"/>
          </a:xfrm>
          <a:prstGeom prst="rect">
            <a:avLst/>
          </a:prstGeom>
          <a:solidFill>
            <a:srgbClr val="2325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14332401" y="7256601"/>
            <a:ext cx="1162051" cy="215761"/>
          </a:xfrm>
          <a:prstGeom prst="rect">
            <a:avLst/>
          </a:prstGeom>
          <a:solidFill>
            <a:srgbClr val="233E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15643682" y="7256601"/>
            <a:ext cx="1162051" cy="215761"/>
          </a:xfrm>
          <a:prstGeom prst="rect">
            <a:avLst/>
          </a:prstGeom>
          <a:solidFill>
            <a:srgbClr val="9C87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Lato Regular" panose="020F0502020204030203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0" t="33914" r="23190" b="11201"/>
          <a:stretch>
            <a:fillRect/>
          </a:stretch>
        </p:blipFill>
        <p:spPr>
          <a:xfrm>
            <a:off x="0" y="0"/>
            <a:ext cx="9144000" cy="10294518"/>
          </a:xfrm>
          <a:prstGeom prst="rect">
            <a:avLst/>
          </a:prstGeom>
        </p:spPr>
      </p:pic>
      <p:pic>
        <p:nvPicPr>
          <p:cNvPr id="2" name="Slide 16_9 - 97 1" descr="preencoded.png"/>
          <p:cNvPicPr>
            <a:picLocks noChangeAspect="1"/>
          </p:cNvPicPr>
          <p:nvPr/>
        </p:nvPicPr>
        <p:blipFill rotWithShape="1">
          <a:blip r:embed="rId2"/>
          <a:srcRect l="50000"/>
          <a:stretch>
            <a:fillRect/>
          </a:stretch>
        </p:blipFill>
        <p:spPr>
          <a:xfrm>
            <a:off x="9144000" y="0"/>
            <a:ext cx="9144000" cy="10287000"/>
          </a:xfrm>
          <a:prstGeom prst="rect">
            <a:avLst/>
          </a:prstGeom>
        </p:spPr>
      </p:pic>
      <p:pic>
        <p:nvPicPr>
          <p:cNvPr id="4" name="Rectangle 17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1839575" y="6486525"/>
            <a:ext cx="3743325" cy="18288"/>
          </a:xfrm>
          <a:prstGeom prst="rect">
            <a:avLst/>
          </a:prstGeom>
        </p:spPr>
      </p:pic>
      <p:sp>
        <p:nvSpPr>
          <p:cNvPr id="10" name="name_5580"/>
          <p:cNvSpPr/>
          <p:nvPr/>
        </p:nvSpPr>
        <p:spPr>
          <a:xfrm>
            <a:off x="11839575" y="5572125"/>
            <a:ext cx="476250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5580</a:t>
            </a:r>
            <a:endParaRPr lang="en-US" sz="15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11" name="- Parks"/>
          <p:cNvSpPr/>
          <p:nvPr/>
        </p:nvSpPr>
        <p:spPr>
          <a:xfrm>
            <a:off x="11839575" y="5991225"/>
            <a:ext cx="3867150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Рюкзак-холодильник Parks</a:t>
            </a:r>
            <a:endParaRPr lang="en-US" sz="225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12" name="Text 6"/>
          <p:cNvSpPr/>
          <p:nvPr/>
        </p:nvSpPr>
        <p:spPr>
          <a:xfrm>
            <a:off x="11839575" y="6696075"/>
            <a:ext cx="2305050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полиэстер</a:t>
            </a:r>
            <a:endParaRPr lang="en-US" sz="1800" dirty="0">
              <a:latin typeface="Lato Regular" panose="020F0502020204030203" pitchFamily="34" charset="0"/>
              <a:ea typeface="Lato Regular" panose="020F0502020204030203" pitchFamily="34" charset="0"/>
            </a:endParaRPr>
          </a:p>
        </p:txBody>
      </p:sp>
      <p:sp>
        <p:nvSpPr>
          <p:cNvPr id="13" name="name_4800"/>
          <p:cNvSpPr/>
          <p:nvPr/>
        </p:nvSpPr>
        <p:spPr>
          <a:xfrm>
            <a:off x="11839575" y="7734300"/>
            <a:ext cx="1009650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5 462</a:t>
            </a: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7214" y="426378"/>
            <a:ext cx="1905000" cy="665363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2264229" y="1509486"/>
            <a:ext cx="4615542" cy="72571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Lato Regular" panose="020F0502020204030203" pitchFamily="34" charset="0"/>
              </a:rPr>
              <a:t> </a:t>
            </a:r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17" name="V7880701"/>
          <p:cNvSpPr/>
          <p:nvPr/>
        </p:nvSpPr>
        <p:spPr>
          <a:xfrm>
            <a:off x="2695575" y="5145881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V4300901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18" name="Marlow 16"/>
          <p:cNvSpPr/>
          <p:nvPr/>
        </p:nvSpPr>
        <p:spPr>
          <a:xfrm>
            <a:off x="2695575" y="5463779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ru-RU" sz="2250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Термобутылка</a:t>
            </a:r>
            <a:r>
              <a:rPr lang="ru-RU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</a:t>
            </a: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VINGA </a:t>
            </a:r>
            <a:r>
              <a:rPr lang="en-US" sz="225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Parks</a:t>
            </a:r>
            <a:r>
              <a:rPr lang="ru-RU" sz="225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, 400 мл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19" name="Text 6"/>
          <p:cNvSpPr/>
          <p:nvPr/>
        </p:nvSpPr>
        <p:spPr>
          <a:xfrm>
            <a:off x="2695575" y="6521054"/>
            <a:ext cx="4029075" cy="279796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175"/>
              </a:lnSpc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</a:t>
            </a:r>
            <a:r>
              <a:rPr lang="ru-RU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переработанная нержавеющая сталь, полиэстер</a:t>
            </a:r>
            <a:endParaRPr lang="en-US" dirty="0">
              <a:solidFill>
                <a:srgbClr val="2D2D2D"/>
              </a:solidFill>
              <a:latin typeface="Lato Regular" panose="020F0502020204030203" pitchFamily="34" charset="0"/>
              <a:ea typeface="Lato Regular" panose="020F0502020204030203" pitchFamily="34" charset="0"/>
              <a:cs typeface="Lato Regular" panose="020F0502020204030203" pitchFamily="34" charset="0"/>
            </a:endParaRPr>
          </a:p>
        </p:txBody>
      </p:sp>
      <p:sp>
        <p:nvSpPr>
          <p:cNvPr id="20" name="name_3058"/>
          <p:cNvSpPr/>
          <p:nvPr/>
        </p:nvSpPr>
        <p:spPr>
          <a:xfrm>
            <a:off x="2695575" y="8107087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ru-RU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2 227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 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pic>
        <p:nvPicPr>
          <p:cNvPr id="21" name="Frame 11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2714625" y="5869798"/>
            <a:ext cx="3743325" cy="514350"/>
          </a:xfrm>
          <a:prstGeom prst="rect">
            <a:avLst/>
          </a:prstGeom>
        </p:spPr>
      </p:pic>
      <p:sp>
        <p:nvSpPr>
          <p:cNvPr id="23" name="Прямоугольник 22"/>
          <p:cNvSpPr/>
          <p:nvPr/>
        </p:nvSpPr>
        <p:spPr>
          <a:xfrm>
            <a:off x="2642649" y="7256601"/>
            <a:ext cx="1162051" cy="215761"/>
          </a:xfrm>
          <a:prstGeom prst="rect">
            <a:avLst/>
          </a:prstGeom>
          <a:solidFill>
            <a:srgbClr val="2D29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952335" y="7256601"/>
            <a:ext cx="1162051" cy="215761"/>
          </a:xfrm>
          <a:prstGeom prst="rect">
            <a:avLst/>
          </a:prstGeom>
          <a:solidFill>
            <a:srgbClr val="2247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5263616" y="7256601"/>
            <a:ext cx="1162051" cy="215761"/>
          </a:xfrm>
          <a:prstGeom prst="rect">
            <a:avLst/>
          </a:prstGeom>
          <a:solidFill>
            <a:srgbClr val="605E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Lato Regular" panose="020F0502020204030203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7300" y="1706294"/>
            <a:ext cx="3413506" cy="34135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7" b="24291"/>
          <a:stretch>
            <a:fillRect/>
          </a:stretch>
        </p:blipFill>
        <p:spPr>
          <a:xfrm>
            <a:off x="9158514" y="-10771"/>
            <a:ext cx="9129486" cy="10297771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11422744" y="1502795"/>
            <a:ext cx="4615542" cy="72571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Lato Regular" panose="020F0502020204030203" pitchFamily="34" charset="0"/>
              </a:rPr>
              <a:t> </a:t>
            </a:r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16" name="V7880701"/>
          <p:cNvSpPr/>
          <p:nvPr/>
        </p:nvSpPr>
        <p:spPr>
          <a:xfrm>
            <a:off x="11854090" y="5139190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V2691101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17" name="Marlow 16"/>
          <p:cNvSpPr/>
          <p:nvPr/>
        </p:nvSpPr>
        <p:spPr>
          <a:xfrm>
            <a:off x="11854090" y="5457088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ru-RU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Ланч-бокс </a:t>
            </a: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VINGA Parks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18" name="Text 6"/>
          <p:cNvSpPr/>
          <p:nvPr/>
        </p:nvSpPr>
        <p:spPr>
          <a:xfrm>
            <a:off x="11854090" y="6514363"/>
            <a:ext cx="4029075" cy="279796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175"/>
              </a:lnSpc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</a:t>
            </a:r>
            <a:r>
              <a:rPr lang="ru-RU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переработанная нержавеющая сталь, полиэстер</a:t>
            </a:r>
            <a:endParaRPr lang="en-US" dirty="0">
              <a:solidFill>
                <a:srgbClr val="2D2D2D"/>
              </a:solidFill>
              <a:latin typeface="Lato Regular" panose="020F0502020204030203" pitchFamily="34" charset="0"/>
              <a:ea typeface="Lato Regular" panose="020F0502020204030203" pitchFamily="34" charset="0"/>
              <a:cs typeface="Lato Regular" panose="020F0502020204030203" pitchFamily="34" charset="0"/>
            </a:endParaRPr>
          </a:p>
        </p:txBody>
      </p:sp>
      <p:sp>
        <p:nvSpPr>
          <p:cNvPr id="19" name="name_3058"/>
          <p:cNvSpPr/>
          <p:nvPr/>
        </p:nvSpPr>
        <p:spPr>
          <a:xfrm>
            <a:off x="11854090" y="8100396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ru-RU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2 913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 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pic>
        <p:nvPicPr>
          <p:cNvPr id="20" name="Frame 11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1873140" y="5863107"/>
            <a:ext cx="3743325" cy="51435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19" t="592" r="23866" b="592"/>
          <a:stretch>
            <a:fillRect/>
          </a:stretch>
        </p:blipFill>
        <p:spPr>
          <a:xfrm>
            <a:off x="-1" y="-10771"/>
            <a:ext cx="9158515" cy="1031591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264229" y="1506538"/>
            <a:ext cx="4615542" cy="72571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Lato Regular" panose="020F0502020204030203" pitchFamily="34" charset="0"/>
              </a:rPr>
              <a:t> </a:t>
            </a:r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4" name="V7880701"/>
          <p:cNvSpPr/>
          <p:nvPr/>
        </p:nvSpPr>
        <p:spPr>
          <a:xfrm>
            <a:off x="2695575" y="5142933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V4320701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5" name="Marlow 16"/>
          <p:cNvSpPr/>
          <p:nvPr/>
        </p:nvSpPr>
        <p:spPr>
          <a:xfrm>
            <a:off x="2695575" y="5460831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ru-RU" sz="2250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Термокружка</a:t>
            </a:r>
            <a:r>
              <a:rPr lang="ru-RU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VINGA </a:t>
            </a:r>
            <a:r>
              <a:rPr lang="ru-RU" sz="2250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Parks</a:t>
            </a:r>
            <a:r>
              <a:rPr lang="ru-RU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в комплекте с 4 кружками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6" name="Text 6"/>
          <p:cNvSpPr/>
          <p:nvPr/>
        </p:nvSpPr>
        <p:spPr>
          <a:xfrm>
            <a:off x="2695575" y="6518106"/>
            <a:ext cx="4029075" cy="279796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175"/>
              </a:lnSpc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</a:t>
            </a:r>
            <a:r>
              <a:rPr lang="ru-RU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переработанная нержавеющая сталь, полиэстер</a:t>
            </a:r>
            <a:endParaRPr lang="en-US" dirty="0">
              <a:solidFill>
                <a:srgbClr val="2D2D2D"/>
              </a:solidFill>
              <a:latin typeface="Lato Regular" panose="020F0502020204030203" pitchFamily="34" charset="0"/>
              <a:ea typeface="Lato Regular" panose="020F0502020204030203" pitchFamily="34" charset="0"/>
              <a:cs typeface="Lato Regular" panose="020F0502020204030203" pitchFamily="34" charset="0"/>
            </a:endParaRPr>
          </a:p>
        </p:txBody>
      </p:sp>
      <p:sp>
        <p:nvSpPr>
          <p:cNvPr id="7" name="name_3058"/>
          <p:cNvSpPr/>
          <p:nvPr/>
        </p:nvSpPr>
        <p:spPr>
          <a:xfrm>
            <a:off x="2695575" y="8104139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ru-RU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3 296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 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pic>
        <p:nvPicPr>
          <p:cNvPr id="8" name="Frame 11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2714625" y="5866850"/>
            <a:ext cx="3743325" cy="51435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7214" y="411864"/>
            <a:ext cx="1905000" cy="66536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2690" y="1775140"/>
            <a:ext cx="3414843" cy="341484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18" b="20741"/>
          <a:stretch>
            <a:fillRect/>
          </a:stretch>
        </p:blipFill>
        <p:spPr>
          <a:xfrm>
            <a:off x="11567220" y="1843994"/>
            <a:ext cx="4326589" cy="30044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0" y="0"/>
              <a:ext cx="6720114" cy="10287000"/>
            </a:xfrm>
            <a:prstGeom prst="rect">
              <a:avLst/>
            </a:prstGeom>
            <a:solidFill>
              <a:srgbClr val="869D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0365" b="20320"/>
            <a:stretch>
              <a:fillRect/>
            </a:stretch>
          </p:blipFill>
          <p:spPr>
            <a:xfrm>
              <a:off x="6720114" y="0"/>
              <a:ext cx="11567886" cy="10287000"/>
            </a:xfrm>
            <a:prstGeom prst="rect">
              <a:avLst/>
            </a:prstGeom>
          </p:spPr>
        </p:pic>
      </p:grpSp>
      <p:pic>
        <p:nvPicPr>
          <p:cNvPr id="3" name="Group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257300" y="981075"/>
            <a:ext cx="2095500" cy="381819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1257300" y="4562475"/>
            <a:ext cx="4286250" cy="15240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6000"/>
              </a:lnSpc>
              <a:buNone/>
            </a:pPr>
            <a:r>
              <a:rPr lang="en-US" sz="6000" dirty="0">
                <a:solidFill>
                  <a:srgbClr val="FFFFFF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Отдых
</a:t>
            </a:r>
            <a:r>
              <a:rPr lang="en-US" sz="6000" dirty="0" err="1">
                <a:solidFill>
                  <a:srgbClr val="FFFFFF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на</a:t>
            </a:r>
            <a:r>
              <a:rPr lang="en-US" sz="6000" dirty="0">
                <a:solidFill>
                  <a:srgbClr val="FFFFFF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</a:t>
            </a:r>
            <a:r>
              <a:rPr lang="ru-RU" sz="6000" dirty="0" smtClean="0">
                <a:solidFill>
                  <a:srgbClr val="FFFFFF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пляже</a:t>
            </a:r>
            <a:endParaRPr lang="en-US" sz="6000" dirty="0">
              <a:latin typeface="Lato Regular" panose="020F0502020204030203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63" t="7902" r="13980" b="16493"/>
          <a:stretch>
            <a:fillRect/>
          </a:stretch>
        </p:blipFill>
        <p:spPr>
          <a:xfrm>
            <a:off x="-1" y="0"/>
            <a:ext cx="6132056" cy="10304462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02" t="895" r="26517" b="26194"/>
          <a:stretch>
            <a:fillRect/>
          </a:stretch>
        </p:blipFill>
        <p:spPr>
          <a:xfrm>
            <a:off x="12172950" y="0"/>
            <a:ext cx="6115050" cy="1028700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71" t="623" r="6336"/>
          <a:stretch>
            <a:fillRect/>
          </a:stretch>
        </p:blipFill>
        <p:spPr>
          <a:xfrm>
            <a:off x="6115050" y="0"/>
            <a:ext cx="6057900" cy="10304462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740229" y="1532391"/>
            <a:ext cx="4615542" cy="72571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Lato Regular" panose="020F0502020204030203" pitchFamily="34" charset="0"/>
              </a:rPr>
              <a:t> </a:t>
            </a:r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6836229" y="1551441"/>
            <a:ext cx="4615542" cy="72571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Lato Regular" panose="020F0502020204030203" pitchFamily="34" charset="0"/>
              </a:rPr>
              <a:t> </a:t>
            </a:r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2932229" y="1532391"/>
            <a:ext cx="4615542" cy="72571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Lato Regular" panose="020F0502020204030203" pitchFamily="34" charset="0"/>
              </a:rPr>
              <a:t> </a:t>
            </a:r>
            <a:endParaRPr lang="ru-RU" dirty="0">
              <a:latin typeface="Lato Regular" panose="020F0502020204030203" pitchFamily="34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7214" y="426378"/>
            <a:ext cx="1905000" cy="665363"/>
          </a:xfrm>
          <a:prstGeom prst="rect">
            <a:avLst/>
          </a:prstGeom>
        </p:spPr>
      </p:pic>
      <p:sp>
        <p:nvSpPr>
          <p:cNvPr id="69" name="Marlow 16"/>
          <p:cNvSpPr/>
          <p:nvPr/>
        </p:nvSpPr>
        <p:spPr>
          <a:xfrm>
            <a:off x="7277100" y="5463779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ru-RU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Набор для </a:t>
            </a:r>
            <a:r>
              <a:rPr lang="ru-RU" sz="2250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пиклбола</a:t>
            </a:r>
            <a:r>
              <a:rPr lang="ru-RU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VINGA </a:t>
            </a:r>
            <a:r>
              <a:rPr lang="ru-RU" sz="2250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Lagoa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70" name="Text 6"/>
          <p:cNvSpPr/>
          <p:nvPr/>
        </p:nvSpPr>
        <p:spPr>
          <a:xfrm>
            <a:off x="7277100" y="6521054"/>
            <a:ext cx="4222296" cy="73554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175"/>
              </a:lnSpc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</a:t>
            </a:r>
            <a:r>
              <a:rPr lang="ru-RU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дерево </a:t>
            </a:r>
            <a:r>
              <a:rPr lang="en-US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FSC</a:t>
            </a:r>
            <a:r>
              <a:rPr lang="en-US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®,</a:t>
            </a:r>
            <a:br>
              <a:rPr lang="ru-RU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</a:br>
            <a:r>
              <a:rPr lang="ru-RU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полиуретан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71" name="name_3058"/>
          <p:cNvSpPr/>
          <p:nvPr/>
        </p:nvSpPr>
        <p:spPr>
          <a:xfrm>
            <a:off x="7277100" y="8107087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ru-RU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5 539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 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pic>
        <p:nvPicPr>
          <p:cNvPr id="72" name="Frame 1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7296150" y="5863829"/>
            <a:ext cx="3743325" cy="514350"/>
          </a:xfrm>
          <a:prstGeom prst="rect">
            <a:avLst/>
          </a:prstGeom>
        </p:spPr>
      </p:pic>
      <p:sp>
        <p:nvSpPr>
          <p:cNvPr id="80" name="Marlow 16"/>
          <p:cNvSpPr/>
          <p:nvPr/>
        </p:nvSpPr>
        <p:spPr>
          <a:xfrm>
            <a:off x="1149801" y="5463779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ru-RU" sz="2250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Термобутылка</a:t>
            </a:r>
            <a:r>
              <a:rPr lang="ru-RU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</a:t>
            </a: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VINGA </a:t>
            </a:r>
            <a:r>
              <a:rPr lang="en-US" sz="2250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Lagoa</a:t>
            </a:r>
            <a:r>
              <a:rPr lang="ru-RU" sz="225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, 600 мл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81" name="Text 6"/>
          <p:cNvSpPr/>
          <p:nvPr/>
        </p:nvSpPr>
        <p:spPr>
          <a:xfrm>
            <a:off x="1149801" y="6521054"/>
            <a:ext cx="4222296" cy="73554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175"/>
              </a:lnSpc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</a:t>
            </a:r>
            <a:r>
              <a:rPr lang="ru-RU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переработанная нержавеющая сталь, полипропилен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82" name="name_3058"/>
          <p:cNvSpPr/>
          <p:nvPr/>
        </p:nvSpPr>
        <p:spPr>
          <a:xfrm>
            <a:off x="1149801" y="8107087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ru-RU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2 676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 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pic>
        <p:nvPicPr>
          <p:cNvPr id="83" name="Frame 1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168851" y="5863829"/>
            <a:ext cx="3743325" cy="514350"/>
          </a:xfrm>
          <a:prstGeom prst="rect">
            <a:avLst/>
          </a:prstGeom>
        </p:spPr>
      </p:pic>
      <p:sp>
        <p:nvSpPr>
          <p:cNvPr id="84" name="Прямоугольник 83"/>
          <p:cNvSpPr/>
          <p:nvPr/>
        </p:nvSpPr>
        <p:spPr>
          <a:xfrm>
            <a:off x="1149801" y="7256601"/>
            <a:ext cx="1162051" cy="215761"/>
          </a:xfrm>
          <a:prstGeom prst="rect">
            <a:avLst/>
          </a:prstGeom>
          <a:solidFill>
            <a:srgbClr val="2336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85" name="Прямоугольник 84"/>
          <p:cNvSpPr/>
          <p:nvPr/>
        </p:nvSpPr>
        <p:spPr>
          <a:xfrm>
            <a:off x="2459487" y="7256601"/>
            <a:ext cx="1162051" cy="215761"/>
          </a:xfrm>
          <a:prstGeom prst="rect">
            <a:avLst/>
          </a:prstGeom>
          <a:solidFill>
            <a:srgbClr val="A3B4C4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90" name="V7880701"/>
          <p:cNvSpPr/>
          <p:nvPr/>
        </p:nvSpPr>
        <p:spPr>
          <a:xfrm>
            <a:off x="13361530" y="5145881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V4532603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91" name="Marlow 16"/>
          <p:cNvSpPr/>
          <p:nvPr/>
        </p:nvSpPr>
        <p:spPr>
          <a:xfrm>
            <a:off x="13361530" y="5463779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en-US" sz="2250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Складной</a:t>
            </a: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</a:t>
            </a:r>
            <a:r>
              <a:rPr lang="en-US" sz="2250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веер</a:t>
            </a: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VINGA Out of office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92" name="Text 6"/>
          <p:cNvSpPr/>
          <p:nvPr/>
        </p:nvSpPr>
        <p:spPr>
          <a:xfrm>
            <a:off x="13361530" y="6521054"/>
            <a:ext cx="4222296" cy="73554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175"/>
              </a:lnSpc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</a:t>
            </a:r>
            <a:r>
              <a:rPr lang="ru-RU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бамбук </a:t>
            </a:r>
            <a:r>
              <a:rPr lang="en-US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FSC®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93" name="name_3058"/>
          <p:cNvSpPr/>
          <p:nvPr/>
        </p:nvSpPr>
        <p:spPr>
          <a:xfrm>
            <a:off x="13361530" y="8107087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ru-RU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550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 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pic>
        <p:nvPicPr>
          <p:cNvPr id="94" name="Frame 1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3380580" y="5863829"/>
            <a:ext cx="3743325" cy="514350"/>
          </a:xfrm>
          <a:prstGeom prst="rect">
            <a:avLst/>
          </a:prstGeom>
        </p:spPr>
      </p:pic>
      <p:sp>
        <p:nvSpPr>
          <p:cNvPr id="95" name="Прямоугольник 94"/>
          <p:cNvSpPr/>
          <p:nvPr/>
        </p:nvSpPr>
        <p:spPr>
          <a:xfrm>
            <a:off x="13361530" y="7256601"/>
            <a:ext cx="1162051" cy="215761"/>
          </a:xfrm>
          <a:prstGeom prst="rect">
            <a:avLst/>
          </a:prstGeom>
          <a:solidFill>
            <a:srgbClr val="2336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14671216" y="7256601"/>
            <a:ext cx="1162051" cy="215761"/>
          </a:xfrm>
          <a:prstGeom prst="rect">
            <a:avLst/>
          </a:prstGeom>
          <a:solidFill>
            <a:srgbClr val="F2F3F4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68" name="V7880701"/>
          <p:cNvSpPr/>
          <p:nvPr/>
        </p:nvSpPr>
        <p:spPr>
          <a:xfrm>
            <a:off x="7277100" y="5145881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V4532525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79" name="V7880701"/>
          <p:cNvSpPr/>
          <p:nvPr/>
        </p:nvSpPr>
        <p:spPr>
          <a:xfrm>
            <a:off x="1149801" y="5145881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V4300815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5066" y="1730358"/>
            <a:ext cx="3344086" cy="334408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53998" y="1781918"/>
            <a:ext cx="3315716" cy="331571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6723" y="1796951"/>
            <a:ext cx="3139380" cy="31393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36" t="548" r="19557" b="25412"/>
          <a:stretch>
            <a:fillRect/>
          </a:stretch>
        </p:blipFill>
        <p:spPr>
          <a:xfrm>
            <a:off x="-11798" y="0"/>
            <a:ext cx="6120497" cy="102870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99" t="3785" r="12935" b="20256"/>
          <a:stretch>
            <a:fillRect/>
          </a:stretch>
        </p:blipFill>
        <p:spPr>
          <a:xfrm>
            <a:off x="12166600" y="-15081"/>
            <a:ext cx="6121400" cy="102870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50" t="6473" r="21765" b="22260"/>
          <a:stretch>
            <a:fillRect/>
          </a:stretch>
        </p:blipFill>
        <p:spPr>
          <a:xfrm>
            <a:off x="6108700" y="0"/>
            <a:ext cx="6083299" cy="10287000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740229" y="1532391"/>
            <a:ext cx="4615542" cy="72571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Lato Regular" panose="020F0502020204030203" pitchFamily="34" charset="0"/>
              </a:rPr>
              <a:t> </a:t>
            </a:r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6836229" y="1551441"/>
            <a:ext cx="4615542" cy="72571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Lato Regular" panose="020F0502020204030203" pitchFamily="34" charset="0"/>
              </a:rPr>
              <a:t> </a:t>
            </a:r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2932229" y="1532391"/>
            <a:ext cx="4615542" cy="72571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Lato Regular" panose="020F0502020204030203" pitchFamily="34" charset="0"/>
              </a:rPr>
              <a:t> </a:t>
            </a:r>
            <a:endParaRPr lang="ru-RU" dirty="0">
              <a:latin typeface="Lato Regular" panose="020F0502020204030203" pitchFamily="34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7214" y="426378"/>
            <a:ext cx="1905000" cy="665363"/>
          </a:xfrm>
          <a:prstGeom prst="rect">
            <a:avLst/>
          </a:prstGeom>
        </p:spPr>
      </p:pic>
      <p:sp>
        <p:nvSpPr>
          <p:cNvPr id="69" name="Marlow 16"/>
          <p:cNvSpPr/>
          <p:nvPr/>
        </p:nvSpPr>
        <p:spPr>
          <a:xfrm>
            <a:off x="7277100" y="5463779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ru-RU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Косметичка </a:t>
            </a: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VINGA </a:t>
            </a:r>
            <a:r>
              <a:rPr lang="en-US" sz="2250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Lagoa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70" name="Text 6"/>
          <p:cNvSpPr/>
          <p:nvPr/>
        </p:nvSpPr>
        <p:spPr>
          <a:xfrm>
            <a:off x="7277100" y="6521054"/>
            <a:ext cx="4222296" cy="73554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175"/>
              </a:lnSpc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</a:t>
            </a:r>
            <a:r>
              <a:rPr lang="ru-RU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переработанный хлопок, переработанный полиэстер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71" name="name_3058"/>
          <p:cNvSpPr/>
          <p:nvPr/>
        </p:nvSpPr>
        <p:spPr>
          <a:xfrm>
            <a:off x="7277100" y="8107087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ru-RU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969 </a:t>
            </a: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pic>
        <p:nvPicPr>
          <p:cNvPr id="72" name="Frame 1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7296150" y="5863829"/>
            <a:ext cx="3743325" cy="514350"/>
          </a:xfrm>
          <a:prstGeom prst="rect">
            <a:avLst/>
          </a:prstGeom>
        </p:spPr>
      </p:pic>
      <p:sp>
        <p:nvSpPr>
          <p:cNvPr id="80" name="Marlow 16"/>
          <p:cNvSpPr/>
          <p:nvPr/>
        </p:nvSpPr>
        <p:spPr>
          <a:xfrm>
            <a:off x="1149801" y="5463779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ru-RU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Пляжная сумка </a:t>
            </a: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VINGA </a:t>
            </a:r>
            <a:r>
              <a:rPr lang="en-US" sz="2250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Lagoa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81" name="Text 6"/>
          <p:cNvSpPr/>
          <p:nvPr/>
        </p:nvSpPr>
        <p:spPr>
          <a:xfrm>
            <a:off x="1149801" y="6521054"/>
            <a:ext cx="4222296" cy="73554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175"/>
              </a:lnSpc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</a:t>
            </a:r>
            <a:r>
              <a:rPr lang="ru-RU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переработанный хлопок, переработанный полиэстер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82" name="name_3058"/>
          <p:cNvSpPr/>
          <p:nvPr/>
        </p:nvSpPr>
        <p:spPr>
          <a:xfrm>
            <a:off x="1149801" y="8107087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ru-RU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2 808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 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pic>
        <p:nvPicPr>
          <p:cNvPr id="83" name="Frame 1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168851" y="5863829"/>
            <a:ext cx="3743325" cy="514350"/>
          </a:xfrm>
          <a:prstGeom prst="rect">
            <a:avLst/>
          </a:prstGeom>
        </p:spPr>
      </p:pic>
      <p:sp>
        <p:nvSpPr>
          <p:cNvPr id="84" name="Прямоугольник 83"/>
          <p:cNvSpPr/>
          <p:nvPr/>
        </p:nvSpPr>
        <p:spPr>
          <a:xfrm>
            <a:off x="1149801" y="7256601"/>
            <a:ext cx="1162051" cy="215761"/>
          </a:xfrm>
          <a:prstGeom prst="rect">
            <a:avLst/>
          </a:prstGeom>
          <a:solidFill>
            <a:srgbClr val="2336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85" name="Прямоугольник 84"/>
          <p:cNvSpPr/>
          <p:nvPr/>
        </p:nvSpPr>
        <p:spPr>
          <a:xfrm>
            <a:off x="2459487" y="7256601"/>
            <a:ext cx="1162051" cy="215761"/>
          </a:xfrm>
          <a:prstGeom prst="rect">
            <a:avLst/>
          </a:prstGeom>
          <a:solidFill>
            <a:srgbClr val="A3B4C4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90" name="V7880701"/>
          <p:cNvSpPr/>
          <p:nvPr/>
        </p:nvSpPr>
        <p:spPr>
          <a:xfrm>
            <a:off x="13361530" y="5145881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V4502315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91" name="Marlow 16"/>
          <p:cNvSpPr/>
          <p:nvPr/>
        </p:nvSpPr>
        <p:spPr>
          <a:xfrm>
            <a:off x="13361530" y="5463779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ru-RU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Пляжное полотенце </a:t>
            </a: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VINGA </a:t>
            </a:r>
            <a:r>
              <a:rPr lang="en-US" sz="2250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Lagoa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92" name="Text 6"/>
          <p:cNvSpPr/>
          <p:nvPr/>
        </p:nvSpPr>
        <p:spPr>
          <a:xfrm>
            <a:off x="13361530" y="6521054"/>
            <a:ext cx="4222296" cy="73554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175"/>
              </a:lnSpc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</a:t>
            </a:r>
            <a:r>
              <a:rPr lang="ru-RU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переработанный хлопок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93" name="name_3058"/>
          <p:cNvSpPr/>
          <p:nvPr/>
        </p:nvSpPr>
        <p:spPr>
          <a:xfrm>
            <a:off x="13361530" y="8107087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ru-RU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6 151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 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pic>
        <p:nvPicPr>
          <p:cNvPr id="94" name="Frame 1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3380580" y="5863829"/>
            <a:ext cx="3743325" cy="514350"/>
          </a:xfrm>
          <a:prstGeom prst="rect">
            <a:avLst/>
          </a:prstGeom>
        </p:spPr>
      </p:pic>
      <p:sp>
        <p:nvSpPr>
          <p:cNvPr id="95" name="Прямоугольник 94"/>
          <p:cNvSpPr/>
          <p:nvPr/>
        </p:nvSpPr>
        <p:spPr>
          <a:xfrm>
            <a:off x="13361530" y="7256601"/>
            <a:ext cx="1162051" cy="215761"/>
          </a:xfrm>
          <a:prstGeom prst="rect">
            <a:avLst/>
          </a:prstGeom>
          <a:solidFill>
            <a:srgbClr val="2336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68" name="V7880701"/>
          <p:cNvSpPr/>
          <p:nvPr/>
        </p:nvSpPr>
        <p:spPr>
          <a:xfrm>
            <a:off x="7277100" y="5145881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V7620815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79" name="V7880701"/>
          <p:cNvSpPr/>
          <p:nvPr/>
        </p:nvSpPr>
        <p:spPr>
          <a:xfrm>
            <a:off x="1149801" y="5145881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V7620615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7277100" y="7256601"/>
            <a:ext cx="1162051" cy="215761"/>
          </a:xfrm>
          <a:prstGeom prst="rect">
            <a:avLst/>
          </a:prstGeom>
          <a:solidFill>
            <a:srgbClr val="2336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8586786" y="7256601"/>
            <a:ext cx="1162051" cy="215761"/>
          </a:xfrm>
          <a:prstGeom prst="rect">
            <a:avLst/>
          </a:prstGeom>
          <a:solidFill>
            <a:srgbClr val="A3B4C4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13361530" y="7256601"/>
            <a:ext cx="1162051" cy="215761"/>
          </a:xfrm>
          <a:prstGeom prst="rect">
            <a:avLst/>
          </a:prstGeom>
          <a:solidFill>
            <a:srgbClr val="2336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14671216" y="7255071"/>
            <a:ext cx="1162051" cy="215761"/>
          </a:xfrm>
          <a:prstGeom prst="rect">
            <a:avLst/>
          </a:prstGeom>
          <a:solidFill>
            <a:srgbClr val="A3B4C4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Lato Regular" panose="020F0502020204030203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9761" y="1738508"/>
            <a:ext cx="3422454" cy="342245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9820" y="1679263"/>
            <a:ext cx="3399519" cy="339951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01403" y="1651225"/>
            <a:ext cx="3477194" cy="34771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078"/>
          <a:stretch>
            <a:fillRect/>
          </a:stretch>
        </p:blipFill>
        <p:spPr>
          <a:xfrm>
            <a:off x="6720113" y="0"/>
            <a:ext cx="11567887" cy="10287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6720114" cy="10287000"/>
          </a:xfrm>
          <a:prstGeom prst="rect">
            <a:avLst/>
          </a:prstGeom>
          <a:solidFill>
            <a:srgbClr val="7276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Group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257300" y="981075"/>
            <a:ext cx="2095500" cy="381819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1257300" y="4562475"/>
            <a:ext cx="4286250" cy="15240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6000"/>
              </a:lnSpc>
              <a:buNone/>
            </a:pPr>
            <a:r>
              <a:rPr lang="ru-RU" sz="6000" dirty="0" smtClean="0">
                <a:solidFill>
                  <a:srgbClr val="FFFFFF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Коллекция</a:t>
            </a:r>
            <a:endParaRPr lang="ru-RU" sz="6000" dirty="0" smtClean="0">
              <a:solidFill>
                <a:srgbClr val="FFFFFF"/>
              </a:solidFill>
              <a:latin typeface="Lato Regular" panose="020F0502020204030203" pitchFamily="34" charset="0"/>
              <a:ea typeface="Lato Regular" panose="020F0502020204030203" pitchFamily="34" charset="0"/>
              <a:cs typeface="Lora Regular" pitchFamily="34" charset="-120"/>
            </a:endParaRPr>
          </a:p>
          <a:p>
            <a:pPr marL="0" indent="0" algn="l">
              <a:lnSpc>
                <a:spcPts val="6000"/>
              </a:lnSpc>
              <a:buNone/>
            </a:pPr>
            <a:r>
              <a:rPr lang="en-US" sz="6000" dirty="0" err="1" smtClean="0">
                <a:solidFill>
                  <a:srgbClr val="FFFFFF"/>
                </a:solidFill>
                <a:latin typeface="Lato Regular" panose="020F0502020204030203" pitchFamily="34" charset="0"/>
                <a:ea typeface="Lato Regular" panose="020F0502020204030203" pitchFamily="34" charset="0"/>
              </a:rPr>
              <a:t>Bermond</a:t>
            </a:r>
            <a:endParaRPr lang="en-US" sz="6000" dirty="0">
              <a:latin typeface="Lato Regular" panose="020F0502020204030203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78" r="11323"/>
          <a:stretch>
            <a:fillRect/>
          </a:stretch>
        </p:blipFill>
        <p:spPr>
          <a:xfrm>
            <a:off x="-25401" y="-13998"/>
            <a:ext cx="6159501" cy="1031846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94" t="-1" b="691"/>
          <a:stretch>
            <a:fillRect/>
          </a:stretch>
        </p:blipFill>
        <p:spPr>
          <a:xfrm>
            <a:off x="6108700" y="-13998"/>
            <a:ext cx="6082278" cy="1031369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565" b="7308"/>
          <a:stretch>
            <a:fillRect/>
          </a:stretch>
        </p:blipFill>
        <p:spPr>
          <a:xfrm>
            <a:off x="12172950" y="-9135"/>
            <a:ext cx="6115050" cy="10308836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740229" y="1532391"/>
            <a:ext cx="4615542" cy="72571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Lato Regular" panose="020F0502020204030203" pitchFamily="34" charset="0"/>
              </a:rPr>
              <a:t> </a:t>
            </a:r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6836229" y="1551441"/>
            <a:ext cx="4615542" cy="72571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Lato Regular" panose="020F0502020204030203" pitchFamily="34" charset="0"/>
              </a:rPr>
              <a:t> </a:t>
            </a:r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2932229" y="1532391"/>
            <a:ext cx="4615542" cy="72571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Lato Regular" panose="020F0502020204030203" pitchFamily="34" charset="0"/>
              </a:rPr>
              <a:t> </a:t>
            </a:r>
            <a:endParaRPr lang="ru-RU" dirty="0">
              <a:latin typeface="Lato Regular" panose="020F0502020204030203" pitchFamily="34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7214" y="426378"/>
            <a:ext cx="1905000" cy="665363"/>
          </a:xfrm>
          <a:prstGeom prst="rect">
            <a:avLst/>
          </a:prstGeom>
        </p:spPr>
      </p:pic>
      <p:sp>
        <p:nvSpPr>
          <p:cNvPr id="69" name="Marlow 16"/>
          <p:cNvSpPr/>
          <p:nvPr/>
        </p:nvSpPr>
        <p:spPr>
          <a:xfrm>
            <a:off x="7277100" y="5463779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ru-RU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Дорожная сумка </a:t>
            </a: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VINGA </a:t>
            </a:r>
            <a:r>
              <a:rPr lang="en-US" sz="2250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Bermond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70" name="Text 6"/>
          <p:cNvSpPr/>
          <p:nvPr/>
        </p:nvSpPr>
        <p:spPr>
          <a:xfrm>
            <a:off x="7277100" y="6521054"/>
            <a:ext cx="4222296" cy="73554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175"/>
              </a:lnSpc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</a:t>
            </a:r>
            <a:r>
              <a:rPr lang="ru-RU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переработанный </a:t>
            </a:r>
            <a:r>
              <a:rPr lang="ru-RU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полиуретан, полиэстер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71" name="name_3058"/>
          <p:cNvSpPr/>
          <p:nvPr/>
        </p:nvSpPr>
        <p:spPr>
          <a:xfrm>
            <a:off x="7277100" y="8107087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ru-RU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9 982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 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pic>
        <p:nvPicPr>
          <p:cNvPr id="72" name="Frame 1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7296150" y="5863829"/>
            <a:ext cx="3743325" cy="514350"/>
          </a:xfrm>
          <a:prstGeom prst="rect">
            <a:avLst/>
          </a:prstGeom>
        </p:spPr>
      </p:pic>
      <p:sp>
        <p:nvSpPr>
          <p:cNvPr id="80" name="Marlow 16"/>
          <p:cNvSpPr/>
          <p:nvPr/>
        </p:nvSpPr>
        <p:spPr>
          <a:xfrm>
            <a:off x="1149801" y="5463779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ru-RU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Косметичка </a:t>
            </a: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VINGA </a:t>
            </a:r>
            <a:r>
              <a:rPr lang="en-US" sz="2250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Bermond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81" name="Text 6"/>
          <p:cNvSpPr/>
          <p:nvPr/>
        </p:nvSpPr>
        <p:spPr>
          <a:xfrm>
            <a:off x="1149801" y="6521054"/>
            <a:ext cx="4222296" cy="73554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175"/>
              </a:lnSpc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</a:t>
            </a:r>
            <a:r>
              <a:rPr lang="ru-RU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полиуретан, полиэстер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82" name="name_3058"/>
          <p:cNvSpPr/>
          <p:nvPr/>
        </p:nvSpPr>
        <p:spPr>
          <a:xfrm>
            <a:off x="1149801" y="8107087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ru-RU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4 061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 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pic>
        <p:nvPicPr>
          <p:cNvPr id="83" name="Frame 1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168851" y="5863829"/>
            <a:ext cx="3743325" cy="514350"/>
          </a:xfrm>
          <a:prstGeom prst="rect">
            <a:avLst/>
          </a:prstGeom>
        </p:spPr>
      </p:pic>
      <p:sp>
        <p:nvSpPr>
          <p:cNvPr id="84" name="Прямоугольник 83"/>
          <p:cNvSpPr/>
          <p:nvPr/>
        </p:nvSpPr>
        <p:spPr>
          <a:xfrm>
            <a:off x="1149801" y="7256601"/>
            <a:ext cx="1162051" cy="21576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85" name="Прямоугольник 84"/>
          <p:cNvSpPr/>
          <p:nvPr/>
        </p:nvSpPr>
        <p:spPr>
          <a:xfrm>
            <a:off x="2459487" y="7256601"/>
            <a:ext cx="1162051" cy="215761"/>
          </a:xfrm>
          <a:prstGeom prst="rect">
            <a:avLst/>
          </a:prstGeom>
          <a:solidFill>
            <a:srgbClr val="7362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90" name="V7880701"/>
          <p:cNvSpPr/>
          <p:nvPr/>
        </p:nvSpPr>
        <p:spPr>
          <a:xfrm>
            <a:off x="13361530" y="5145881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V703001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91" name="Marlow 16"/>
          <p:cNvSpPr/>
          <p:nvPr/>
        </p:nvSpPr>
        <p:spPr>
          <a:xfrm>
            <a:off x="13361530" y="5463779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ru-RU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Рюкзак </a:t>
            </a: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VINGA </a:t>
            </a:r>
            <a:r>
              <a:rPr lang="en-US" sz="2250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Bermond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92" name="Text 6"/>
          <p:cNvSpPr/>
          <p:nvPr/>
        </p:nvSpPr>
        <p:spPr>
          <a:xfrm>
            <a:off x="13361530" y="6521054"/>
            <a:ext cx="4222296" cy="73554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175"/>
              </a:lnSpc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</a:t>
            </a:r>
            <a:r>
              <a:rPr lang="ru-RU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переработанный </a:t>
            </a:r>
            <a:r>
              <a:rPr lang="ru-RU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полиуретан, полиэстер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93" name="name_3058"/>
          <p:cNvSpPr/>
          <p:nvPr/>
        </p:nvSpPr>
        <p:spPr>
          <a:xfrm>
            <a:off x="13361530" y="8107087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ru-RU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8 118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 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pic>
        <p:nvPicPr>
          <p:cNvPr id="94" name="Frame 1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3380580" y="5863829"/>
            <a:ext cx="3743325" cy="514350"/>
          </a:xfrm>
          <a:prstGeom prst="rect">
            <a:avLst/>
          </a:prstGeom>
        </p:spPr>
      </p:pic>
      <p:sp>
        <p:nvSpPr>
          <p:cNvPr id="95" name="Прямоугольник 94"/>
          <p:cNvSpPr/>
          <p:nvPr/>
        </p:nvSpPr>
        <p:spPr>
          <a:xfrm>
            <a:off x="13361530" y="7256601"/>
            <a:ext cx="1162051" cy="21576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14671216" y="7256601"/>
            <a:ext cx="1162051" cy="215761"/>
          </a:xfrm>
          <a:prstGeom prst="rect">
            <a:avLst/>
          </a:prstGeom>
          <a:solidFill>
            <a:srgbClr val="7362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68" name="V7880701"/>
          <p:cNvSpPr/>
          <p:nvPr/>
        </p:nvSpPr>
        <p:spPr>
          <a:xfrm>
            <a:off x="7277100" y="5145881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V707001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79" name="V7880701"/>
          <p:cNvSpPr/>
          <p:nvPr/>
        </p:nvSpPr>
        <p:spPr>
          <a:xfrm>
            <a:off x="1149801" y="5145881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V820001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53998" y="1781918"/>
            <a:ext cx="3315716" cy="331571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6723" y="1796951"/>
            <a:ext cx="3139380" cy="3139380"/>
          </a:xfrm>
          <a:prstGeom prst="rect">
            <a:avLst/>
          </a:prstGeom>
        </p:spPr>
      </p:pic>
      <p:sp>
        <p:nvSpPr>
          <p:cNvPr id="32" name="Прямоугольник 31"/>
          <p:cNvSpPr/>
          <p:nvPr/>
        </p:nvSpPr>
        <p:spPr>
          <a:xfrm>
            <a:off x="7296150" y="7256601"/>
            <a:ext cx="1162051" cy="21576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8605836" y="7256601"/>
            <a:ext cx="1162051" cy="215761"/>
          </a:xfrm>
          <a:prstGeom prst="rect">
            <a:avLst/>
          </a:prstGeom>
          <a:solidFill>
            <a:srgbClr val="7362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Lato Regular" panose="020F0502020204030203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347" y="1685450"/>
            <a:ext cx="3441523" cy="344152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3960" y="1713265"/>
            <a:ext cx="3300079" cy="330007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61076" y="1644322"/>
            <a:ext cx="3501559" cy="35015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20" r="36759"/>
          <a:stretch>
            <a:fillRect/>
          </a:stretch>
        </p:blipFill>
        <p:spPr>
          <a:xfrm>
            <a:off x="1" y="-12700"/>
            <a:ext cx="6126620" cy="102997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836" r="38052"/>
          <a:stretch>
            <a:fillRect/>
          </a:stretch>
        </p:blipFill>
        <p:spPr>
          <a:xfrm>
            <a:off x="6108700" y="-12700"/>
            <a:ext cx="6057899" cy="1029970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74" r="30329"/>
          <a:stretch>
            <a:fillRect/>
          </a:stretch>
        </p:blipFill>
        <p:spPr>
          <a:xfrm>
            <a:off x="12161379" y="-6350"/>
            <a:ext cx="6126622" cy="10287000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740229" y="1532391"/>
            <a:ext cx="4615542" cy="72571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Lato Regular" panose="020F0502020204030203" pitchFamily="34" charset="0"/>
              </a:rPr>
              <a:t> </a:t>
            </a:r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6836229" y="1551441"/>
            <a:ext cx="4615542" cy="72571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Lato Regular" panose="020F0502020204030203" pitchFamily="34" charset="0"/>
              </a:rPr>
              <a:t> </a:t>
            </a:r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2932229" y="1532391"/>
            <a:ext cx="4615542" cy="72571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Lato Regular" panose="020F0502020204030203" pitchFamily="34" charset="0"/>
              </a:rPr>
              <a:t> </a:t>
            </a:r>
            <a:endParaRPr lang="ru-RU" dirty="0">
              <a:latin typeface="Lato Regular" panose="020F0502020204030203" pitchFamily="34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7214" y="426378"/>
            <a:ext cx="1905000" cy="665363"/>
          </a:xfrm>
          <a:prstGeom prst="rect">
            <a:avLst/>
          </a:prstGeom>
        </p:spPr>
      </p:pic>
      <p:sp>
        <p:nvSpPr>
          <p:cNvPr id="69" name="Marlow 16"/>
          <p:cNvSpPr/>
          <p:nvPr/>
        </p:nvSpPr>
        <p:spPr>
          <a:xfrm>
            <a:off x="7277100" y="5463779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ru-RU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Сумка для ноутбука VINGA </a:t>
            </a:r>
            <a:r>
              <a:rPr lang="ru-RU" sz="2250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Bermond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70" name="Text 6"/>
          <p:cNvSpPr/>
          <p:nvPr/>
        </p:nvSpPr>
        <p:spPr>
          <a:xfrm>
            <a:off x="7277100" y="6521054"/>
            <a:ext cx="4222296" cy="73554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175"/>
              </a:lnSpc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</a:t>
            </a:r>
            <a:r>
              <a:rPr lang="en-US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rPET</a:t>
            </a:r>
            <a:r>
              <a:rPr lang="en-US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, </a:t>
            </a:r>
            <a:r>
              <a:rPr lang="ru-RU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полиуретан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71" name="name_3058"/>
          <p:cNvSpPr/>
          <p:nvPr/>
        </p:nvSpPr>
        <p:spPr>
          <a:xfrm>
            <a:off x="7277100" y="8107087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ru-RU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10 460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 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pic>
        <p:nvPicPr>
          <p:cNvPr id="72" name="Frame 1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7296150" y="5863829"/>
            <a:ext cx="3743325" cy="514350"/>
          </a:xfrm>
          <a:prstGeom prst="rect">
            <a:avLst/>
          </a:prstGeom>
        </p:spPr>
      </p:pic>
      <p:sp>
        <p:nvSpPr>
          <p:cNvPr id="80" name="Marlow 16"/>
          <p:cNvSpPr/>
          <p:nvPr/>
        </p:nvSpPr>
        <p:spPr>
          <a:xfrm>
            <a:off x="1149801" y="5463779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ru-RU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Сумка-</a:t>
            </a:r>
            <a:r>
              <a:rPr lang="ru-RU" sz="2250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тоут</a:t>
            </a:r>
            <a:r>
              <a:rPr lang="ru-RU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</a:t>
            </a: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VINGA </a:t>
            </a:r>
            <a:r>
              <a:rPr lang="en-US" sz="2250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Bermond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81" name="Text 6"/>
          <p:cNvSpPr/>
          <p:nvPr/>
        </p:nvSpPr>
        <p:spPr>
          <a:xfrm>
            <a:off x="1149801" y="6521054"/>
            <a:ext cx="4222296" cy="73554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175"/>
              </a:lnSpc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</a:t>
            </a:r>
            <a:r>
              <a:rPr lang="ru-RU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полиуретан, полиэстер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82" name="name_3058"/>
          <p:cNvSpPr/>
          <p:nvPr/>
        </p:nvSpPr>
        <p:spPr>
          <a:xfrm>
            <a:off x="1149801" y="8107087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ru-RU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7 422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 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pic>
        <p:nvPicPr>
          <p:cNvPr id="83" name="Frame 1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168851" y="5863829"/>
            <a:ext cx="3743325" cy="514350"/>
          </a:xfrm>
          <a:prstGeom prst="rect">
            <a:avLst/>
          </a:prstGeom>
        </p:spPr>
      </p:pic>
      <p:sp>
        <p:nvSpPr>
          <p:cNvPr id="90" name="V7880701"/>
          <p:cNvSpPr/>
          <p:nvPr/>
        </p:nvSpPr>
        <p:spPr>
          <a:xfrm>
            <a:off x="13361530" y="5145881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V7881301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91" name="Marlow 16"/>
          <p:cNvSpPr/>
          <p:nvPr/>
        </p:nvSpPr>
        <p:spPr>
          <a:xfrm>
            <a:off x="13361530" y="5463779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ru-RU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Чехол для ноутбука </a:t>
            </a: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VINGA </a:t>
            </a:r>
            <a:r>
              <a:rPr lang="en-US" sz="2250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Bermond</a:t>
            </a: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, 16"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92" name="Text 6"/>
          <p:cNvSpPr/>
          <p:nvPr/>
        </p:nvSpPr>
        <p:spPr>
          <a:xfrm>
            <a:off x="13361530" y="6521054"/>
            <a:ext cx="4222296" cy="73554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175"/>
              </a:lnSpc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</a:t>
            </a:r>
            <a:r>
              <a:rPr lang="en-US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rPET</a:t>
            </a:r>
            <a:r>
              <a:rPr lang="en-US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, </a:t>
            </a:r>
            <a:r>
              <a:rPr lang="ru-RU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полиуретан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93" name="name_3058"/>
          <p:cNvSpPr/>
          <p:nvPr/>
        </p:nvSpPr>
        <p:spPr>
          <a:xfrm>
            <a:off x="13361530" y="8107087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ru-RU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4 928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 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pic>
        <p:nvPicPr>
          <p:cNvPr id="94" name="Frame 1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3380580" y="5863829"/>
            <a:ext cx="3743325" cy="514350"/>
          </a:xfrm>
          <a:prstGeom prst="rect">
            <a:avLst/>
          </a:prstGeom>
        </p:spPr>
      </p:pic>
      <p:sp>
        <p:nvSpPr>
          <p:cNvPr id="68" name="V7880701"/>
          <p:cNvSpPr/>
          <p:nvPr/>
        </p:nvSpPr>
        <p:spPr>
          <a:xfrm>
            <a:off x="7277100" y="5145881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V7320001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79" name="V7880701"/>
          <p:cNvSpPr/>
          <p:nvPr/>
        </p:nvSpPr>
        <p:spPr>
          <a:xfrm>
            <a:off x="1149801" y="5145881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V762031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5371" y="1733287"/>
            <a:ext cx="3425831" cy="342583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2150" y="1599177"/>
            <a:ext cx="3517676" cy="351767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10700" y="1636549"/>
            <a:ext cx="3483083" cy="348308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214" b="12377"/>
          <a:stretch>
            <a:fillRect/>
          </a:stretch>
        </p:blipFill>
        <p:spPr>
          <a:xfrm>
            <a:off x="-53344" y="2381"/>
            <a:ext cx="18341344" cy="10287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836229" y="1509486"/>
            <a:ext cx="4615542" cy="72571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Lato Regular" panose="020F0502020204030203" pitchFamily="34" charset="0"/>
              </a:rPr>
              <a:t> </a:t>
            </a:r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4" name="V7880701"/>
          <p:cNvSpPr/>
          <p:nvPr/>
        </p:nvSpPr>
        <p:spPr>
          <a:xfrm>
            <a:off x="7267575" y="5145881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V7881201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5" name="Marlow 16"/>
          <p:cNvSpPr/>
          <p:nvPr/>
        </p:nvSpPr>
        <p:spPr>
          <a:xfrm>
            <a:off x="7267575" y="5463779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ru-RU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Чехол для ноутбука </a:t>
            </a: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VINGA </a:t>
            </a:r>
            <a:r>
              <a:rPr lang="en-US" sz="2250" dirty="0" err="1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Bermond</a:t>
            </a:r>
            <a:r>
              <a:rPr lang="en-US" sz="225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, </a:t>
            </a: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14"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6" name="Text 6"/>
          <p:cNvSpPr/>
          <p:nvPr/>
        </p:nvSpPr>
        <p:spPr>
          <a:xfrm>
            <a:off x="7267575" y="6521054"/>
            <a:ext cx="4029075" cy="279796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175"/>
              </a:lnSpc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</a:t>
            </a:r>
            <a:r>
              <a:rPr lang="en-US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rPET</a:t>
            </a:r>
            <a:r>
              <a:rPr lang="en-US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, </a:t>
            </a:r>
            <a:r>
              <a:rPr lang="ru-RU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полиуретан</a:t>
            </a:r>
            <a:endParaRPr lang="en-US" dirty="0">
              <a:solidFill>
                <a:srgbClr val="2D2D2D"/>
              </a:solidFill>
              <a:latin typeface="Lato Regular" panose="020F0502020204030203" pitchFamily="34" charset="0"/>
              <a:ea typeface="Lato Regular" panose="020F0502020204030203" pitchFamily="34" charset="0"/>
              <a:cs typeface="Lato Regular" panose="020F0502020204030203" pitchFamily="34" charset="0"/>
            </a:endParaRPr>
          </a:p>
        </p:txBody>
      </p:sp>
      <p:sp>
        <p:nvSpPr>
          <p:cNvPr id="7" name="name_3058"/>
          <p:cNvSpPr/>
          <p:nvPr/>
        </p:nvSpPr>
        <p:spPr>
          <a:xfrm>
            <a:off x="7267575" y="8107087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4 570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 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pic>
        <p:nvPicPr>
          <p:cNvPr id="8" name="Frame 11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7286625" y="5869798"/>
            <a:ext cx="3743325" cy="51435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7214" y="426378"/>
            <a:ext cx="1905000" cy="665363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4298" y="1651001"/>
            <a:ext cx="3479404" cy="34794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078"/>
          <a:stretch>
            <a:fillRect/>
          </a:stretch>
        </p:blipFill>
        <p:spPr>
          <a:xfrm>
            <a:off x="6720113" y="0"/>
            <a:ext cx="11567887" cy="10287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6720114" cy="10287000"/>
          </a:xfrm>
          <a:prstGeom prst="rect">
            <a:avLst/>
          </a:prstGeom>
          <a:solidFill>
            <a:srgbClr val="C2BE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Group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257300" y="981075"/>
            <a:ext cx="2095500" cy="381819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1257300" y="4562475"/>
            <a:ext cx="4286250" cy="15240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6000"/>
              </a:lnSpc>
              <a:buNone/>
            </a:pPr>
            <a:r>
              <a:rPr lang="ru-RU" sz="6000" dirty="0" smtClean="0">
                <a:solidFill>
                  <a:srgbClr val="FFFFFF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Коллекция</a:t>
            </a:r>
            <a:endParaRPr lang="ru-RU" sz="6000" dirty="0" smtClean="0">
              <a:solidFill>
                <a:srgbClr val="FFFFFF"/>
              </a:solidFill>
              <a:latin typeface="Lato Regular" panose="020F0502020204030203" pitchFamily="34" charset="0"/>
              <a:ea typeface="Lato Regular" panose="020F0502020204030203" pitchFamily="34" charset="0"/>
              <a:cs typeface="Lora Regular" pitchFamily="34" charset="-120"/>
            </a:endParaRPr>
          </a:p>
          <a:p>
            <a:pPr marL="0" indent="0" algn="l">
              <a:lnSpc>
                <a:spcPts val="6000"/>
              </a:lnSpc>
              <a:buNone/>
            </a:pPr>
            <a:r>
              <a:rPr lang="en-US" sz="6000" dirty="0" smtClean="0">
                <a:solidFill>
                  <a:srgbClr val="FFFFFF"/>
                </a:solidFill>
                <a:latin typeface="Lato Regular" panose="020F0502020204030203" pitchFamily="34" charset="0"/>
                <a:ea typeface="Lato Regular" panose="020F0502020204030203" pitchFamily="34" charset="0"/>
              </a:rPr>
              <a:t>Livorno</a:t>
            </a:r>
            <a:endParaRPr lang="en-US" sz="6000" dirty="0">
              <a:latin typeface="Lato Regular" panose="020F0502020204030203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20" b="20901"/>
          <a:stretch>
            <a:fillRect/>
          </a:stretch>
        </p:blipFill>
        <p:spPr>
          <a:xfrm>
            <a:off x="6720112" y="0"/>
            <a:ext cx="11555188" cy="10287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49" t="34103" r="30349" b="6917"/>
          <a:stretch>
            <a:fillRect/>
          </a:stretch>
        </p:blipFill>
        <p:spPr>
          <a:xfrm>
            <a:off x="1" y="-13096"/>
            <a:ext cx="6096000" cy="102870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61" t="12793" r="23899" b="34844"/>
          <a:stretch>
            <a:fillRect/>
          </a:stretch>
        </p:blipFill>
        <p:spPr>
          <a:xfrm>
            <a:off x="6095365" y="-12700"/>
            <a:ext cx="6066014" cy="102870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40" t="36540" r="6854"/>
          <a:stretch>
            <a:fillRect/>
          </a:stretch>
        </p:blipFill>
        <p:spPr>
          <a:xfrm>
            <a:off x="12155035" y="-13096"/>
            <a:ext cx="6120265" cy="10287000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740229" y="1532391"/>
            <a:ext cx="4615542" cy="72571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Lato Regular" panose="020F0502020204030203" pitchFamily="34" charset="0"/>
              </a:rPr>
              <a:t> </a:t>
            </a:r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6836229" y="1551441"/>
            <a:ext cx="4615542" cy="72571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Lato Regular" panose="020F0502020204030203" pitchFamily="34" charset="0"/>
              </a:rPr>
              <a:t> </a:t>
            </a:r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2932229" y="1532391"/>
            <a:ext cx="4615542" cy="72571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Lato Regular" panose="020F0502020204030203" pitchFamily="34" charset="0"/>
              </a:rPr>
              <a:t> </a:t>
            </a:r>
            <a:endParaRPr lang="ru-RU" dirty="0">
              <a:latin typeface="Lato Regular" panose="020F0502020204030203" pitchFamily="34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7214" y="426378"/>
            <a:ext cx="1905000" cy="665363"/>
          </a:xfrm>
          <a:prstGeom prst="rect">
            <a:avLst/>
          </a:prstGeom>
        </p:spPr>
      </p:pic>
      <p:sp>
        <p:nvSpPr>
          <p:cNvPr id="69" name="Marlow 16"/>
          <p:cNvSpPr/>
          <p:nvPr/>
        </p:nvSpPr>
        <p:spPr>
          <a:xfrm>
            <a:off x="7277100" y="5463779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ru-RU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Косметичка </a:t>
            </a: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VINGA Livorno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70" name="Text 6"/>
          <p:cNvSpPr/>
          <p:nvPr/>
        </p:nvSpPr>
        <p:spPr>
          <a:xfrm>
            <a:off x="7277100" y="6521054"/>
            <a:ext cx="4222296" cy="73554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175"/>
              </a:lnSpc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</a:t>
            </a:r>
            <a:r>
              <a:rPr lang="ru-RU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переработанный</a:t>
            </a:r>
            <a:br>
              <a:rPr lang="ru-RU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</a:br>
            <a:r>
              <a:rPr lang="ru-RU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полиэстер</a:t>
            </a:r>
            <a:r>
              <a:rPr lang="ru-RU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, полиуретан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71" name="name_3058"/>
          <p:cNvSpPr/>
          <p:nvPr/>
        </p:nvSpPr>
        <p:spPr>
          <a:xfrm>
            <a:off x="7277100" y="8107087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ru-RU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1 801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 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pic>
        <p:nvPicPr>
          <p:cNvPr id="72" name="Frame 1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7296150" y="5863829"/>
            <a:ext cx="3743325" cy="514350"/>
          </a:xfrm>
          <a:prstGeom prst="rect">
            <a:avLst/>
          </a:prstGeom>
        </p:spPr>
      </p:pic>
      <p:sp>
        <p:nvSpPr>
          <p:cNvPr id="80" name="Marlow 16"/>
          <p:cNvSpPr/>
          <p:nvPr/>
        </p:nvSpPr>
        <p:spPr>
          <a:xfrm>
            <a:off x="1149801" y="5463779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ru-RU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Сумка-</a:t>
            </a:r>
            <a:r>
              <a:rPr lang="ru-RU" sz="2250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тоут</a:t>
            </a:r>
            <a:r>
              <a:rPr lang="ru-RU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</a:t>
            </a: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VINGA Livorno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81" name="Text 6"/>
          <p:cNvSpPr/>
          <p:nvPr/>
        </p:nvSpPr>
        <p:spPr>
          <a:xfrm>
            <a:off x="1149801" y="6521054"/>
            <a:ext cx="4222296" cy="73554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175"/>
              </a:lnSpc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</a:t>
            </a:r>
            <a:r>
              <a:rPr lang="ru-RU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переработанный</a:t>
            </a:r>
            <a:br>
              <a:rPr lang="ru-RU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</a:br>
            <a:r>
              <a:rPr lang="ru-RU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полиэстер</a:t>
            </a:r>
            <a:r>
              <a:rPr lang="ru-RU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, полиуретан</a:t>
            </a:r>
            <a:endParaRPr lang="en-US" sz="1800" dirty="0">
              <a:latin typeface="Lato Regular" panose="020F0502020204030203" pitchFamily="34" charset="0"/>
            </a:endParaRPr>
          </a:p>
        </p:txBody>
      </p:sp>
      <p:sp>
        <p:nvSpPr>
          <p:cNvPr id="82" name="name_3058"/>
          <p:cNvSpPr/>
          <p:nvPr/>
        </p:nvSpPr>
        <p:spPr>
          <a:xfrm>
            <a:off x="1149801" y="8107087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ru-RU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3 238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 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pic>
        <p:nvPicPr>
          <p:cNvPr id="83" name="Frame 1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168851" y="5863829"/>
            <a:ext cx="3743325" cy="514350"/>
          </a:xfrm>
          <a:prstGeom prst="rect">
            <a:avLst/>
          </a:prstGeom>
        </p:spPr>
      </p:pic>
      <p:sp>
        <p:nvSpPr>
          <p:cNvPr id="90" name="V7880701"/>
          <p:cNvSpPr/>
          <p:nvPr/>
        </p:nvSpPr>
        <p:spPr>
          <a:xfrm>
            <a:off x="13361530" y="5145881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V7620701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91" name="Marlow 16"/>
          <p:cNvSpPr/>
          <p:nvPr/>
        </p:nvSpPr>
        <p:spPr>
          <a:xfrm>
            <a:off x="13361530" y="5463779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ru-RU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Большая сумка-</a:t>
            </a:r>
            <a:r>
              <a:rPr lang="ru-RU" sz="2250" dirty="0" err="1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тоут</a:t>
            </a:r>
            <a:r>
              <a:rPr lang="ru-RU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 </a:t>
            </a: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VINGA Livorno"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92" name="Text 6"/>
          <p:cNvSpPr/>
          <p:nvPr/>
        </p:nvSpPr>
        <p:spPr>
          <a:xfrm>
            <a:off x="13361530" y="6521054"/>
            <a:ext cx="4222296" cy="73554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175"/>
              </a:lnSpc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</a:t>
            </a:r>
            <a:r>
              <a:rPr lang="ru-RU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переработанный</a:t>
            </a:r>
            <a:br>
              <a:rPr lang="ru-RU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</a:br>
            <a:r>
              <a:rPr lang="ru-RU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полиэстер, полиуретан</a:t>
            </a:r>
            <a:endParaRPr lang="en-US" dirty="0">
              <a:latin typeface="Lato Regular" panose="020F0502020204030203" pitchFamily="34" charset="0"/>
            </a:endParaRPr>
          </a:p>
        </p:txBody>
      </p:sp>
      <p:sp>
        <p:nvSpPr>
          <p:cNvPr id="93" name="name_3058"/>
          <p:cNvSpPr/>
          <p:nvPr/>
        </p:nvSpPr>
        <p:spPr>
          <a:xfrm>
            <a:off x="13361530" y="8107087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ru-RU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3 838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 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pic>
        <p:nvPicPr>
          <p:cNvPr id="94" name="Frame 1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3380580" y="5863829"/>
            <a:ext cx="3743325" cy="514350"/>
          </a:xfrm>
          <a:prstGeom prst="rect">
            <a:avLst/>
          </a:prstGeom>
        </p:spPr>
      </p:pic>
      <p:sp>
        <p:nvSpPr>
          <p:cNvPr id="68" name="V7880701"/>
          <p:cNvSpPr/>
          <p:nvPr/>
        </p:nvSpPr>
        <p:spPr>
          <a:xfrm>
            <a:off x="7277100" y="5145881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V7030101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79" name="V7880701"/>
          <p:cNvSpPr/>
          <p:nvPr/>
        </p:nvSpPr>
        <p:spPr>
          <a:xfrm>
            <a:off x="1149801" y="5145881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V7620401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8077" y="1697678"/>
            <a:ext cx="3445822" cy="344582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9091" y="1708766"/>
            <a:ext cx="3437115" cy="343711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70515" y="1816834"/>
            <a:ext cx="3313570" cy="33135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636" b="36281"/>
          <a:stretch>
            <a:fillRect/>
          </a:stretch>
        </p:blipFill>
        <p:spPr>
          <a:xfrm>
            <a:off x="1" y="0"/>
            <a:ext cx="18288000" cy="1044185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836229" y="1509486"/>
            <a:ext cx="4615542" cy="72571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Lato Regular" panose="020F0502020204030203" pitchFamily="34" charset="0"/>
              </a:rPr>
              <a:t> </a:t>
            </a:r>
            <a:endParaRPr lang="ru-RU" dirty="0">
              <a:latin typeface="Lato Regular" panose="020F0502020204030203" pitchFamily="34" charset="0"/>
            </a:endParaRPr>
          </a:p>
        </p:txBody>
      </p:sp>
      <p:sp>
        <p:nvSpPr>
          <p:cNvPr id="4" name="V7880701"/>
          <p:cNvSpPr/>
          <p:nvPr/>
        </p:nvSpPr>
        <p:spPr>
          <a:xfrm>
            <a:off x="7267575" y="5145881"/>
            <a:ext cx="3762375" cy="228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</a:pPr>
            <a:r>
              <a:rPr lang="en-US" sz="15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V7070201</a:t>
            </a:r>
            <a:endParaRPr lang="en-US" sz="1500" dirty="0">
              <a:latin typeface="Lato Regular" panose="020F0502020204030203" pitchFamily="34" charset="0"/>
            </a:endParaRPr>
          </a:p>
        </p:txBody>
      </p:sp>
      <p:sp>
        <p:nvSpPr>
          <p:cNvPr id="5" name="Marlow 16"/>
          <p:cNvSpPr/>
          <p:nvPr/>
        </p:nvSpPr>
        <p:spPr>
          <a:xfrm>
            <a:off x="7267575" y="5463779"/>
            <a:ext cx="3762375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ru-RU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Дорожная сумка </a:t>
            </a:r>
            <a:r>
              <a:rPr lang="en-US" sz="225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VINGA Livorno</a:t>
            </a:r>
            <a:endParaRPr lang="en-US" sz="2250" dirty="0">
              <a:latin typeface="Lato Regular" panose="020F0502020204030203" pitchFamily="34" charset="0"/>
            </a:endParaRPr>
          </a:p>
        </p:txBody>
      </p:sp>
      <p:sp>
        <p:nvSpPr>
          <p:cNvPr id="6" name="Text 6"/>
          <p:cNvSpPr/>
          <p:nvPr/>
        </p:nvSpPr>
        <p:spPr>
          <a:xfrm>
            <a:off x="7267575" y="6521054"/>
            <a:ext cx="4029075" cy="279796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175"/>
              </a:lnSpc>
            </a:pPr>
            <a:r>
              <a:rPr lang="en-US" sz="18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Материал: </a:t>
            </a:r>
            <a:r>
              <a:rPr lang="ru-RU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переработанный полиэстер, полиуретан</a:t>
            </a:r>
            <a:endParaRPr lang="en-US" dirty="0">
              <a:solidFill>
                <a:srgbClr val="2D2D2D"/>
              </a:solidFill>
              <a:latin typeface="Lato Regular" panose="020F0502020204030203" pitchFamily="34" charset="0"/>
              <a:ea typeface="Lato Regular" panose="020F0502020204030203" pitchFamily="34" charset="0"/>
              <a:cs typeface="Lato Regular" panose="020F0502020204030203" pitchFamily="34" charset="0"/>
            </a:endParaRPr>
          </a:p>
        </p:txBody>
      </p:sp>
      <p:sp>
        <p:nvSpPr>
          <p:cNvPr id="7" name="name_3058"/>
          <p:cNvSpPr/>
          <p:nvPr/>
        </p:nvSpPr>
        <p:spPr>
          <a:xfrm>
            <a:off x="7267575" y="8107087"/>
            <a:ext cx="3762375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ru-RU" sz="2400" dirty="0" smtClean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4 047</a:t>
            </a:r>
            <a:r>
              <a:rPr lang="en-US" sz="2400" dirty="0">
                <a:solidFill>
                  <a:srgbClr val="2D2D2D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ora Regular" pitchFamily="34" charset="-120"/>
              </a:rPr>
              <a:t> ₽</a:t>
            </a:r>
            <a:endParaRPr lang="en-US" sz="2400" dirty="0">
              <a:latin typeface="Lato Regular" panose="020F0502020204030203" pitchFamily="34" charset="0"/>
            </a:endParaRPr>
          </a:p>
        </p:txBody>
      </p:sp>
      <p:pic>
        <p:nvPicPr>
          <p:cNvPr id="8" name="Frame 11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7286625" y="5869798"/>
            <a:ext cx="3743325" cy="51435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7214" y="426378"/>
            <a:ext cx="1905000" cy="66536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4200" y="1730615"/>
            <a:ext cx="3439599" cy="34395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70 1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Group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6010275" y="4572000"/>
            <a:ext cx="6264046" cy="11414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4026" y="6383256"/>
            <a:ext cx="3159947" cy="7985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17084</Words>
  <Application>WPS Presentation</Application>
  <PresentationFormat>Произвольный</PresentationFormat>
  <Paragraphs>1909</Paragraphs>
  <Slides>107</Slides>
  <Notes>77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107</vt:i4>
      </vt:variant>
    </vt:vector>
  </HeadingPairs>
  <TitlesOfParts>
    <vt:vector size="117" baseType="lpstr">
      <vt:lpstr>Arial</vt:lpstr>
      <vt:lpstr>SimSun</vt:lpstr>
      <vt:lpstr>Wingdings</vt:lpstr>
      <vt:lpstr>Lato Regular</vt:lpstr>
      <vt:lpstr>Calibri</vt:lpstr>
      <vt:lpstr>Lora Regular</vt:lpstr>
      <vt:lpstr>Microsoft YaHei</vt:lpstr>
      <vt:lpstr>Arial Unicode MS</vt:lpstr>
      <vt:lpstr>MingLiU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creator>PptxGenJS</dc:creator>
  <dc:subject>PptxGenJS Presentation</dc:subject>
  <cp:lastModifiedBy>Анастасия С</cp:lastModifiedBy>
  <cp:revision>122</cp:revision>
  <dcterms:created xsi:type="dcterms:W3CDTF">2025-01-23T13:18:00Z</dcterms:created>
  <dcterms:modified xsi:type="dcterms:W3CDTF">2026-10-22T14:19:57Z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1049-12.1.0.25862</vt:lpwstr>
  </property>
  <property fmtid="{D5CDD505-2E9C-101B-9397-08002B2CF9AE}" pid="3" name="ICV">
    <vt:lpwstr>A4BC675FEDE548E2984F322D64F5800A_12</vt:lpwstr>
  </property>
</Properties>
</file>