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3.svg" ContentType="image/svg+xml"/>
  <Override PartName="/ppt/media/image107.svg" ContentType="image/svg+xml"/>
  <Override PartName="/ppt/media/image109.svg" ContentType="image/svg+xml"/>
  <Override PartName="/ppt/media/image12.svg" ContentType="image/svg+xml"/>
  <Override PartName="/ppt/media/image126.svg" ContentType="image/svg+xml"/>
  <Override PartName="/ppt/media/image128.svg" ContentType="image/svg+xml"/>
  <Override PartName="/ppt/media/image130.svg" ContentType="image/svg+xml"/>
  <Override PartName="/ppt/media/image132.svg" ContentType="image/svg+xml"/>
  <Override PartName="/ppt/media/image14.svg" ContentType="image/svg+xml"/>
  <Override PartName="/ppt/media/image142.svg" ContentType="image/svg+xml"/>
  <Override PartName="/ppt/media/image144.svg" ContentType="image/svg+xml"/>
  <Override PartName="/ppt/media/image156.svg" ContentType="image/svg+xml"/>
  <Override PartName="/ppt/media/image162.svg" ContentType="image/svg+xml"/>
  <Override PartName="/ppt/media/image165.svg" ContentType="image/svg+xml"/>
  <Override PartName="/ppt/media/image167.svg" ContentType="image/svg+xml"/>
  <Override PartName="/ppt/media/image169.svg" ContentType="image/svg+xml"/>
  <Override PartName="/ppt/media/image177.svg" ContentType="image/svg+xml"/>
  <Override PartName="/ppt/media/image18.svg" ContentType="image/svg+xml"/>
  <Override PartName="/ppt/media/image196.svg" ContentType="image/svg+xml"/>
  <Override PartName="/ppt/media/image198.svg" ContentType="image/svg+xml"/>
  <Override PartName="/ppt/media/image200.svg" ContentType="image/svg+xml"/>
  <Override PartName="/ppt/media/image210.svg" ContentType="image/svg+xml"/>
  <Override PartName="/ppt/media/image212.svg" ContentType="image/svg+xml"/>
  <Override PartName="/ppt/media/image214.svg" ContentType="image/svg+xml"/>
  <Override PartName="/ppt/media/image227.svg" ContentType="image/svg+xml"/>
  <Override PartName="/ppt/media/image229.svg" ContentType="image/svg+xml"/>
  <Override PartName="/ppt/media/image23.svg" ContentType="image/svg+xml"/>
  <Override PartName="/ppt/media/image231.svg" ContentType="image/svg+xml"/>
  <Override PartName="/ppt/media/image233.svg" ContentType="image/svg+xml"/>
  <Override PartName="/ppt/media/image253.svg" ContentType="image/svg+xml"/>
  <Override PartName="/ppt/media/image255.svg" ContentType="image/svg+xml"/>
  <Override PartName="/ppt/media/image257.svg" ContentType="image/svg+xml"/>
  <Override PartName="/ppt/media/image26.svg" ContentType="image/svg+xml"/>
  <Override PartName="/ppt/media/image278.svg" ContentType="image/svg+xml"/>
  <Override PartName="/ppt/media/image28.svg" ContentType="image/svg+xml"/>
  <Override PartName="/ppt/media/image280.svg" ContentType="image/svg+xml"/>
  <Override PartName="/ppt/media/image282.svg" ContentType="image/svg+xml"/>
  <Override PartName="/ppt/media/image284.svg" ContentType="image/svg+xml"/>
  <Override PartName="/ppt/media/image30.svg" ContentType="image/svg+xml"/>
  <Override PartName="/ppt/media/image313.svg" ContentType="image/svg+xml"/>
  <Override PartName="/ppt/media/image329.svg" ContentType="image/svg+xml"/>
  <Override PartName="/ppt/media/image333.svg" ContentType="image/svg+xml"/>
  <Override PartName="/ppt/media/image338.svg" ContentType="image/svg+xml"/>
  <Override PartName="/ppt/media/image341.svg" ContentType="image/svg+xml"/>
  <Override PartName="/ppt/media/image344.svg" ContentType="image/svg+xml"/>
  <Override PartName="/ppt/media/image36.svg" ContentType="image/svg+xml"/>
  <Override PartName="/ppt/media/image375.svg" ContentType="image/svg+xml"/>
  <Override PartName="/ppt/media/image38.svg" ContentType="image/svg+xml"/>
  <Override PartName="/ppt/media/image383.svg" ContentType="image/svg+xml"/>
  <Override PartName="/ppt/media/image393.svg" ContentType="image/svg+xml"/>
  <Override PartName="/ppt/media/image394.svg" ContentType="image/svg+xml"/>
  <Override PartName="/ppt/media/image40.svg" ContentType="image/svg+xml"/>
  <Override PartName="/ppt/media/image403.svg" ContentType="image/svg+xml"/>
  <Override PartName="/ppt/media/image405.svg" ContentType="image/svg+xml"/>
  <Override PartName="/ppt/media/image407.svg" ContentType="image/svg+xml"/>
  <Override PartName="/ppt/media/image409.svg" ContentType="image/svg+xml"/>
  <Override PartName="/ppt/media/image411.svg" ContentType="image/svg+xml"/>
  <Override PartName="/ppt/media/image43.svg" ContentType="image/svg+xml"/>
  <Override PartName="/ppt/media/image48.svg" ContentType="image/svg+xml"/>
  <Override PartName="/ppt/media/image5.svg" ContentType="image/svg+xml"/>
  <Override PartName="/ppt/media/image50.svg" ContentType="image/svg+xml"/>
  <Override PartName="/ppt/media/image52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9.svg" ContentType="image/svg+xml"/>
  <Override PartName="/ppt/media/image7.svg" ContentType="image/svg+xml"/>
  <Override PartName="/ppt/media/image71.svg" ContentType="image/svg+xml"/>
  <Override PartName="/ppt/media/image75.svg" ContentType="image/svg+xml"/>
  <Override PartName="/ppt/media/image81.svg" ContentType="image/svg+xml"/>
  <Override PartName="/ppt/media/image9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</p:sldIdLst>
  <p:sldSz cx="18288000" cy="10287000"/>
  <p:notesSz cx="10287000" cy="18288000"/>
  <p:embeddedFontLst>
    <p:embeddedFont>
      <p:font typeface="Geologica Cursive Bold" pitchFamily="34" charset="0"/>
      <p:bold r:id="rId73"/>
    </p:embeddedFont>
    <p:embeddedFont>
      <p:font typeface="Geologica Cursive Bold" pitchFamily="34" charset="-122"/>
      <p:bold r:id="rId74"/>
    </p:embeddedFont>
    <p:embeddedFont>
      <p:font typeface="Geologica Cursive Bold" pitchFamily="34" charset="-120"/>
      <p:bold r:id="rId75"/>
    </p:embeddedFont>
    <p:embeddedFont>
      <p:font typeface="Geologica Cursive Regular" pitchFamily="34" charset="0"/>
      <p:regular r:id="rId76"/>
    </p:embeddedFont>
    <p:embeddedFont>
      <p:font typeface="Geologica Cursive Regular" pitchFamily="34" charset="-122"/>
      <p:regular r:id="rId77"/>
    </p:embeddedFont>
    <p:embeddedFont>
      <p:font typeface="Geologica Cursive Regular" pitchFamily="34" charset="-120"/>
      <p:regular r:id="rId78"/>
    </p:embeddedFont>
    <p:embeddedFont>
      <p:font typeface="Geologica Cursive" pitchFamily="2" charset="0"/>
      <p:regular r:id="rId79"/>
      <p:bold r:id="rId80"/>
    </p:embeddedFont>
    <p:embeddedFont>
      <p:font typeface="Calibri" panose="020F0502020204030204" charset="0"/>
      <p:regular r:id="rId81"/>
      <p:bold r:id="rId82"/>
      <p:italic r:id="rId83"/>
      <p:boldItalic r:id="rId84"/>
    </p:embeddedFont>
    <p:embeddedFont>
      <p:font typeface="Geologica Regular" panose="020B0604020202020204" pitchFamily="34" charset="0"/>
      <p:regular r:id="rId85"/>
    </p:embeddedFont>
    <p:embeddedFont>
      <p:font typeface="Geologica Regular" panose="020B0604020202020204" pitchFamily="34" charset="-122"/>
      <p:regular r:id="rId86"/>
    </p:embeddedFont>
    <p:embeddedFont>
      <p:font typeface="Geologica Regular" panose="020B0604020202020204" pitchFamily="34" charset="-120"/>
      <p:regular r:id="rId87"/>
    </p:embeddedFont>
    <p:embeddedFont>
      <p:font typeface="Geologica Cursive SemiBold" pitchFamily="34" charset="0"/>
      <p:bold r:id="rId88"/>
    </p:embeddedFont>
    <p:embeddedFont>
      <p:font typeface="Geologica Cursive SemiBold" pitchFamily="34" charset="-122"/>
      <p:bold r:id="rId89"/>
    </p:embeddedFont>
    <p:embeddedFont>
      <p:font typeface="Geologica Cursive SemiBold" pitchFamily="34" charset="-120"/>
      <p:bold r:id="rId90"/>
    </p:embeddedFont>
    <p:embeddedFont>
      <p:font typeface="Lato Regular" panose="020F0502020204030203" pitchFamily="34" charset="0"/>
      <p:regular r:id="rId91"/>
    </p:embeddedFont>
    <p:embeddedFont>
      <p:font typeface="Lato Regular" panose="020F0502020204030203" pitchFamily="34" charset="-122"/>
      <p:regular r:id="rId92"/>
    </p:embeddedFont>
    <p:embeddedFont>
      <p:font typeface="Lato Regular" panose="020F0502020204030203" pitchFamily="34" charset="-120"/>
      <p:regular r:id="rId9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3" Type="http://schemas.openxmlformats.org/officeDocument/2006/relationships/font" Target="fonts/font21.fntdata"/><Relationship Id="rId92" Type="http://schemas.openxmlformats.org/officeDocument/2006/relationships/font" Target="fonts/font20.fntdata"/><Relationship Id="rId91" Type="http://schemas.openxmlformats.org/officeDocument/2006/relationships/font" Target="fonts/font19.fntdata"/><Relationship Id="rId90" Type="http://schemas.openxmlformats.org/officeDocument/2006/relationships/font" Target="fonts/font18.fntdata"/><Relationship Id="rId9" Type="http://schemas.openxmlformats.org/officeDocument/2006/relationships/slide" Target="slides/slide6.xml"/><Relationship Id="rId89" Type="http://schemas.openxmlformats.org/officeDocument/2006/relationships/font" Target="fonts/font17.fntdata"/><Relationship Id="rId88" Type="http://schemas.openxmlformats.org/officeDocument/2006/relationships/font" Target="fonts/font16.fntdata"/><Relationship Id="rId87" Type="http://schemas.openxmlformats.org/officeDocument/2006/relationships/font" Target="fonts/font15.fntdata"/><Relationship Id="rId86" Type="http://schemas.openxmlformats.org/officeDocument/2006/relationships/font" Target="fonts/font14.fntdata"/><Relationship Id="rId85" Type="http://schemas.openxmlformats.org/officeDocument/2006/relationships/font" Target="fonts/font13.fntdata"/><Relationship Id="rId84" Type="http://schemas.openxmlformats.org/officeDocument/2006/relationships/font" Target="fonts/font12.fntdata"/><Relationship Id="rId83" Type="http://schemas.openxmlformats.org/officeDocument/2006/relationships/font" Target="fonts/font11.fntdata"/><Relationship Id="rId82" Type="http://schemas.openxmlformats.org/officeDocument/2006/relationships/font" Target="fonts/font10.fntdata"/><Relationship Id="rId81" Type="http://schemas.openxmlformats.org/officeDocument/2006/relationships/font" Target="fonts/font9.fntdata"/><Relationship Id="rId80" Type="http://schemas.openxmlformats.org/officeDocument/2006/relationships/font" Target="fonts/font8.fntdata"/><Relationship Id="rId8" Type="http://schemas.openxmlformats.org/officeDocument/2006/relationships/slide" Target="slides/slide5.xml"/><Relationship Id="rId79" Type="http://schemas.openxmlformats.org/officeDocument/2006/relationships/font" Target="fonts/font7.fntdata"/><Relationship Id="rId78" Type="http://schemas.openxmlformats.org/officeDocument/2006/relationships/font" Target="fonts/font6.fntdata"/><Relationship Id="rId77" Type="http://schemas.openxmlformats.org/officeDocument/2006/relationships/font" Target="fonts/font5.fntdata"/><Relationship Id="rId76" Type="http://schemas.openxmlformats.org/officeDocument/2006/relationships/font" Target="fonts/font4.fntdata"/><Relationship Id="rId75" Type="http://schemas.openxmlformats.org/officeDocument/2006/relationships/font" Target="fonts/font3.fntdata"/><Relationship Id="rId74" Type="http://schemas.openxmlformats.org/officeDocument/2006/relationships/font" Target="fonts/font2.fntdata"/><Relationship Id="rId73" Type="http://schemas.openxmlformats.org/officeDocument/2006/relationships/font" Target="fonts/font1.fntdata"/><Relationship Id="rId72" Type="http://schemas.openxmlformats.org/officeDocument/2006/relationships/tableStyles" Target="tableStyles.xml"/><Relationship Id="rId71" Type="http://schemas.openxmlformats.org/officeDocument/2006/relationships/viewProps" Target="viewProps.xml"/><Relationship Id="rId70" Type="http://schemas.openxmlformats.org/officeDocument/2006/relationships/presProps" Target="presProps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svg"/><Relationship Id="rId8" Type="http://schemas.openxmlformats.org/officeDocument/2006/relationships/image" Target="../media/image91.png"/><Relationship Id="rId7" Type="http://schemas.openxmlformats.org/officeDocument/2006/relationships/image" Target="../media/image90.svg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87.jpeg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97.png"/><Relationship Id="rId15" Type="http://schemas.openxmlformats.org/officeDocument/2006/relationships/image" Target="../media/image96.png"/><Relationship Id="rId14" Type="http://schemas.openxmlformats.org/officeDocument/2006/relationships/image" Target="../media/image95.png"/><Relationship Id="rId13" Type="http://schemas.openxmlformats.org/officeDocument/2006/relationships/image" Target="../media/image30.svg"/><Relationship Id="rId12" Type="http://schemas.openxmlformats.org/officeDocument/2006/relationships/image" Target="../media/image29.png"/><Relationship Id="rId11" Type="http://schemas.openxmlformats.org/officeDocument/2006/relationships/image" Target="../media/image94.svg"/><Relationship Id="rId10" Type="http://schemas.openxmlformats.org/officeDocument/2006/relationships/image" Target="../media/image93.png"/><Relationship Id="rId1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3.svg"/><Relationship Id="rId6" Type="http://schemas.openxmlformats.org/officeDocument/2006/relationships/image" Target="../media/image102.png"/><Relationship Id="rId5" Type="http://schemas.openxmlformats.org/officeDocument/2006/relationships/image" Target="../media/image36.svg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0.png"/><Relationship Id="rId8" Type="http://schemas.openxmlformats.org/officeDocument/2006/relationships/image" Target="../media/image109.svg"/><Relationship Id="rId7" Type="http://schemas.openxmlformats.org/officeDocument/2006/relationships/image" Target="../media/image108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36.svg"/><Relationship Id="rId3" Type="http://schemas.openxmlformats.org/officeDocument/2006/relationships/image" Target="../media/image101.png"/><Relationship Id="rId2" Type="http://schemas.openxmlformats.org/officeDocument/2006/relationships/image" Target="../media/image105.jpe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11.png"/><Relationship Id="rId1" Type="http://schemas.openxmlformats.org/officeDocument/2006/relationships/image" Target="../media/image10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png"/><Relationship Id="rId8" Type="http://schemas.openxmlformats.org/officeDocument/2006/relationships/image" Target="../media/image117.png"/><Relationship Id="rId7" Type="http://schemas.openxmlformats.org/officeDocument/2006/relationships/image" Target="../media/image30.svg"/><Relationship Id="rId6" Type="http://schemas.openxmlformats.org/officeDocument/2006/relationships/image" Target="../media/image116.png"/><Relationship Id="rId5" Type="http://schemas.openxmlformats.org/officeDocument/2006/relationships/image" Target="../media/image23.svg"/><Relationship Id="rId4" Type="http://schemas.openxmlformats.org/officeDocument/2006/relationships/image" Target="../media/image115.png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21.png"/><Relationship Id="rId11" Type="http://schemas.openxmlformats.org/officeDocument/2006/relationships/image" Target="../media/image120.png"/><Relationship Id="rId10" Type="http://schemas.openxmlformats.org/officeDocument/2006/relationships/image" Target="../media/image119.png"/><Relationship Id="rId1" Type="http://schemas.openxmlformats.org/officeDocument/2006/relationships/image" Target="../media/image11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3.png"/><Relationship Id="rId3" Type="http://schemas.openxmlformats.org/officeDocument/2006/relationships/image" Target="../media/image36.svg"/><Relationship Id="rId2" Type="http://schemas.openxmlformats.org/officeDocument/2006/relationships/image" Target="../media/image101.png"/><Relationship Id="rId1" Type="http://schemas.openxmlformats.org/officeDocument/2006/relationships/image" Target="../media/image12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svg"/><Relationship Id="rId8" Type="http://schemas.openxmlformats.org/officeDocument/2006/relationships/image" Target="../media/image129.png"/><Relationship Id="rId7" Type="http://schemas.openxmlformats.org/officeDocument/2006/relationships/image" Target="../media/image128.svg"/><Relationship Id="rId6" Type="http://schemas.openxmlformats.org/officeDocument/2006/relationships/image" Target="../media/image127.png"/><Relationship Id="rId5" Type="http://schemas.openxmlformats.org/officeDocument/2006/relationships/image" Target="../media/image23.svg"/><Relationship Id="rId4" Type="http://schemas.openxmlformats.org/officeDocument/2006/relationships/image" Target="../media/image115.png"/><Relationship Id="rId3" Type="http://schemas.openxmlformats.org/officeDocument/2006/relationships/image" Target="../media/image126.svg"/><Relationship Id="rId21" Type="http://schemas.openxmlformats.org/officeDocument/2006/relationships/notesSlide" Target="../notesSlides/notesSlide13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25.png"/><Relationship Id="rId19" Type="http://schemas.openxmlformats.org/officeDocument/2006/relationships/image" Target="../media/image138.png"/><Relationship Id="rId18" Type="http://schemas.openxmlformats.org/officeDocument/2006/relationships/image" Target="../media/image137.png"/><Relationship Id="rId17" Type="http://schemas.openxmlformats.org/officeDocument/2006/relationships/image" Target="../media/image136.png"/><Relationship Id="rId16" Type="http://schemas.openxmlformats.org/officeDocument/2006/relationships/image" Target="../media/image135.png"/><Relationship Id="rId15" Type="http://schemas.openxmlformats.org/officeDocument/2006/relationships/image" Target="../media/image134.png"/><Relationship Id="rId14" Type="http://schemas.openxmlformats.org/officeDocument/2006/relationships/image" Target="../media/image133.png"/><Relationship Id="rId13" Type="http://schemas.openxmlformats.org/officeDocument/2006/relationships/image" Target="../media/image30.svg"/><Relationship Id="rId12" Type="http://schemas.openxmlformats.org/officeDocument/2006/relationships/image" Target="../media/image116.png"/><Relationship Id="rId11" Type="http://schemas.openxmlformats.org/officeDocument/2006/relationships/image" Target="../media/image132.svg"/><Relationship Id="rId10" Type="http://schemas.openxmlformats.org/officeDocument/2006/relationships/image" Target="../media/image131.png"/><Relationship Id="rId1" Type="http://schemas.openxmlformats.org/officeDocument/2006/relationships/image" Target="../media/image12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5.png"/><Relationship Id="rId8" Type="http://schemas.openxmlformats.org/officeDocument/2006/relationships/image" Target="../media/image144.svg"/><Relationship Id="rId7" Type="http://schemas.openxmlformats.org/officeDocument/2006/relationships/image" Target="../media/image143.png"/><Relationship Id="rId6" Type="http://schemas.openxmlformats.org/officeDocument/2006/relationships/image" Target="../media/image142.svg"/><Relationship Id="rId5" Type="http://schemas.openxmlformats.org/officeDocument/2006/relationships/image" Target="../media/image141.png"/><Relationship Id="rId4" Type="http://schemas.openxmlformats.org/officeDocument/2006/relationships/image" Target="../media/image36.svg"/><Relationship Id="rId3" Type="http://schemas.openxmlformats.org/officeDocument/2006/relationships/image" Target="../media/image101.png"/><Relationship Id="rId2" Type="http://schemas.openxmlformats.org/officeDocument/2006/relationships/image" Target="../media/image140.jpe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6.png"/><Relationship Id="rId1" Type="http://schemas.openxmlformats.org/officeDocument/2006/relationships/image" Target="../media/image139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30.svg"/><Relationship Id="rId3" Type="http://schemas.openxmlformats.org/officeDocument/2006/relationships/image" Target="../media/image116.png"/><Relationship Id="rId2" Type="http://schemas.openxmlformats.org/officeDocument/2006/relationships/image" Target="../media/image148.jpeg"/><Relationship Id="rId1" Type="http://schemas.openxmlformats.org/officeDocument/2006/relationships/image" Target="../media/image147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30.svg"/><Relationship Id="rId3" Type="http://schemas.openxmlformats.org/officeDocument/2006/relationships/image" Target="../media/image116.png"/><Relationship Id="rId2" Type="http://schemas.openxmlformats.org/officeDocument/2006/relationships/image" Target="../media/image151.jpeg"/><Relationship Id="rId1" Type="http://schemas.openxmlformats.org/officeDocument/2006/relationships/image" Target="../media/image15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8" Type="http://schemas.openxmlformats.org/officeDocument/2006/relationships/image" Target="../media/image156.svg"/><Relationship Id="rId7" Type="http://schemas.openxmlformats.org/officeDocument/2006/relationships/image" Target="../media/image155.png"/><Relationship Id="rId6" Type="http://schemas.openxmlformats.org/officeDocument/2006/relationships/image" Target="../media/image23.svg"/><Relationship Id="rId5" Type="http://schemas.openxmlformats.org/officeDocument/2006/relationships/image" Target="../media/image115.png"/><Relationship Id="rId4" Type="http://schemas.openxmlformats.org/officeDocument/2006/relationships/image" Target="../media/image154.png"/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6" Type="http://schemas.openxmlformats.org/officeDocument/2006/relationships/notesSlide" Target="../notesSlides/notesSlide17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62.svg"/><Relationship Id="rId13" Type="http://schemas.openxmlformats.org/officeDocument/2006/relationships/image" Target="../media/image161.png"/><Relationship Id="rId12" Type="http://schemas.openxmlformats.org/officeDocument/2006/relationships/image" Target="../media/image160.png"/><Relationship Id="rId11" Type="http://schemas.openxmlformats.org/officeDocument/2006/relationships/image" Target="../media/image159.png"/><Relationship Id="rId10" Type="http://schemas.openxmlformats.org/officeDocument/2006/relationships/image" Target="../media/image158.png"/><Relationship Id="rId1" Type="http://schemas.openxmlformats.org/officeDocument/2006/relationships/image" Target="../media/image15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9.svg"/><Relationship Id="rId6" Type="http://schemas.openxmlformats.org/officeDocument/2006/relationships/image" Target="../media/image168.png"/><Relationship Id="rId5" Type="http://schemas.openxmlformats.org/officeDocument/2006/relationships/image" Target="../media/image167.svg"/><Relationship Id="rId4" Type="http://schemas.openxmlformats.org/officeDocument/2006/relationships/image" Target="../media/image166.png"/><Relationship Id="rId3" Type="http://schemas.openxmlformats.org/officeDocument/2006/relationships/image" Target="../media/image165.svg"/><Relationship Id="rId2" Type="http://schemas.openxmlformats.org/officeDocument/2006/relationships/image" Target="../media/image164.png"/><Relationship Id="rId1" Type="http://schemas.openxmlformats.org/officeDocument/2006/relationships/image" Target="../media/image16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7.svg"/><Relationship Id="rId7" Type="http://schemas.openxmlformats.org/officeDocument/2006/relationships/image" Target="../media/image176.png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1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181.png"/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image" Target="../media/image1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185.png"/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18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7.svg"/><Relationship Id="rId6" Type="http://schemas.openxmlformats.org/officeDocument/2006/relationships/image" Target="../media/image176.png"/><Relationship Id="rId5" Type="http://schemas.openxmlformats.org/officeDocument/2006/relationships/image" Target="../media/image189.jpeg"/><Relationship Id="rId4" Type="http://schemas.openxmlformats.org/officeDocument/2006/relationships/image" Target="../media/image174.png"/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image" Target="../media/image1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193.png"/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image" Target="../media/image19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0.svg"/><Relationship Id="rId8" Type="http://schemas.openxmlformats.org/officeDocument/2006/relationships/image" Target="../media/image199.png"/><Relationship Id="rId7" Type="http://schemas.openxmlformats.org/officeDocument/2006/relationships/image" Target="../media/image167.svg"/><Relationship Id="rId6" Type="http://schemas.openxmlformats.org/officeDocument/2006/relationships/image" Target="../media/image166.png"/><Relationship Id="rId5" Type="http://schemas.openxmlformats.org/officeDocument/2006/relationships/image" Target="../media/image198.svg"/><Relationship Id="rId4" Type="http://schemas.openxmlformats.org/officeDocument/2006/relationships/image" Target="../media/image197.png"/><Relationship Id="rId3" Type="http://schemas.openxmlformats.org/officeDocument/2006/relationships/image" Target="../media/image196.svg"/><Relationship Id="rId2" Type="http://schemas.openxmlformats.org/officeDocument/2006/relationships/image" Target="../media/image195.png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177.svg"/><Relationship Id="rId3" Type="http://schemas.openxmlformats.org/officeDocument/2006/relationships/image" Target="../media/image176.png"/><Relationship Id="rId2" Type="http://schemas.openxmlformats.org/officeDocument/2006/relationships/image" Target="../media/image202.png"/><Relationship Id="rId1" Type="http://schemas.openxmlformats.org/officeDocument/2006/relationships/image" Target="../media/image2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177.svg"/><Relationship Id="rId3" Type="http://schemas.openxmlformats.org/officeDocument/2006/relationships/image" Target="../media/image176.png"/><Relationship Id="rId2" Type="http://schemas.openxmlformats.org/officeDocument/2006/relationships/image" Target="../media/image202.png"/><Relationship Id="rId1" Type="http://schemas.openxmlformats.org/officeDocument/2006/relationships/image" Target="../media/image20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14.svg"/><Relationship Id="rId6" Type="http://schemas.openxmlformats.org/officeDocument/2006/relationships/image" Target="../media/image213.png"/><Relationship Id="rId5" Type="http://schemas.openxmlformats.org/officeDocument/2006/relationships/image" Target="../media/image212.svg"/><Relationship Id="rId4" Type="http://schemas.openxmlformats.org/officeDocument/2006/relationships/image" Target="../media/image211.png"/><Relationship Id="rId3" Type="http://schemas.openxmlformats.org/officeDocument/2006/relationships/image" Target="../media/image210.svg"/><Relationship Id="rId2" Type="http://schemas.openxmlformats.org/officeDocument/2006/relationships/image" Target="../media/image209.png"/><Relationship Id="rId1" Type="http://schemas.openxmlformats.org/officeDocument/2006/relationships/image" Target="../media/image20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1.png"/><Relationship Id="rId12" Type="http://schemas.openxmlformats.org/officeDocument/2006/relationships/image" Target="../media/image30.svg"/><Relationship Id="rId11" Type="http://schemas.openxmlformats.org/officeDocument/2006/relationships/image" Target="../media/image29.png"/><Relationship Id="rId10" Type="http://schemas.openxmlformats.org/officeDocument/2006/relationships/image" Target="../media/image28.svg"/><Relationship Id="rId1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7.svg"/><Relationship Id="rId7" Type="http://schemas.openxmlformats.org/officeDocument/2006/relationships/image" Target="../media/image176.png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0" Type="http://schemas.openxmlformats.org/officeDocument/2006/relationships/notesSlide" Target="../notesSlides/notesSlide28.xml"/><Relationship Id="rId1" Type="http://schemas.openxmlformats.org/officeDocument/2006/relationships/image" Target="../media/image21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224.png"/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image" Target="../media/image22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3.svg"/><Relationship Id="rId8" Type="http://schemas.openxmlformats.org/officeDocument/2006/relationships/image" Target="../media/image232.png"/><Relationship Id="rId7" Type="http://schemas.openxmlformats.org/officeDocument/2006/relationships/image" Target="../media/image231.svg"/><Relationship Id="rId6" Type="http://schemas.openxmlformats.org/officeDocument/2006/relationships/image" Target="../media/image230.png"/><Relationship Id="rId5" Type="http://schemas.openxmlformats.org/officeDocument/2006/relationships/image" Target="../media/image229.svg"/><Relationship Id="rId4" Type="http://schemas.openxmlformats.org/officeDocument/2006/relationships/image" Target="../media/image228.png"/><Relationship Id="rId3" Type="http://schemas.openxmlformats.org/officeDocument/2006/relationships/image" Target="../media/image227.svg"/><Relationship Id="rId2" Type="http://schemas.openxmlformats.org/officeDocument/2006/relationships/image" Target="../media/image226.png"/><Relationship Id="rId11" Type="http://schemas.openxmlformats.org/officeDocument/2006/relationships/notesSlide" Target="../notesSlides/notesSlide3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7.png"/><Relationship Id="rId5" Type="http://schemas.openxmlformats.org/officeDocument/2006/relationships/image" Target="../media/image177.svg"/><Relationship Id="rId4" Type="http://schemas.openxmlformats.org/officeDocument/2006/relationships/image" Target="../media/image176.png"/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image" Target="../media/image234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7.svg"/><Relationship Id="rId7" Type="http://schemas.openxmlformats.org/officeDocument/2006/relationships/image" Target="../media/image176.png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0" Type="http://schemas.openxmlformats.org/officeDocument/2006/relationships/notesSlide" Target="../notesSlides/notesSlide32.xml"/><Relationship Id="rId1" Type="http://schemas.openxmlformats.org/officeDocument/2006/relationships/image" Target="../media/image238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6.png"/><Relationship Id="rId4" Type="http://schemas.openxmlformats.org/officeDocument/2006/relationships/image" Target="../media/image177.svg"/><Relationship Id="rId3" Type="http://schemas.openxmlformats.org/officeDocument/2006/relationships/image" Target="../media/image176.png"/><Relationship Id="rId2" Type="http://schemas.openxmlformats.org/officeDocument/2006/relationships/image" Target="../media/image245.png"/><Relationship Id="rId1" Type="http://schemas.openxmlformats.org/officeDocument/2006/relationships/image" Target="../media/image2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177.svg"/><Relationship Id="rId3" Type="http://schemas.openxmlformats.org/officeDocument/2006/relationships/image" Target="../media/image176.png"/><Relationship Id="rId2" Type="http://schemas.openxmlformats.org/officeDocument/2006/relationships/image" Target="../media/image248.png"/><Relationship Id="rId1" Type="http://schemas.openxmlformats.org/officeDocument/2006/relationships/image" Target="../media/image247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7.svg"/><Relationship Id="rId6" Type="http://schemas.openxmlformats.org/officeDocument/2006/relationships/image" Target="../media/image256.png"/><Relationship Id="rId5" Type="http://schemas.openxmlformats.org/officeDocument/2006/relationships/image" Target="../media/image255.svg"/><Relationship Id="rId4" Type="http://schemas.openxmlformats.org/officeDocument/2006/relationships/image" Target="../media/image254.png"/><Relationship Id="rId3" Type="http://schemas.openxmlformats.org/officeDocument/2006/relationships/image" Target="../media/image253.svg"/><Relationship Id="rId2" Type="http://schemas.openxmlformats.org/officeDocument/2006/relationships/image" Target="../media/image252.png"/><Relationship Id="rId1" Type="http://schemas.openxmlformats.org/officeDocument/2006/relationships/image" Target="../media/image2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177.svg"/><Relationship Id="rId3" Type="http://schemas.openxmlformats.org/officeDocument/2006/relationships/image" Target="../media/image176.png"/><Relationship Id="rId2" Type="http://schemas.openxmlformats.org/officeDocument/2006/relationships/image" Target="../media/image259.png"/><Relationship Id="rId1" Type="http://schemas.openxmlformats.org/officeDocument/2006/relationships/image" Target="../media/image258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6.png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jpeg"/><Relationship Id="rId3" Type="http://schemas.openxmlformats.org/officeDocument/2006/relationships/image" Target="../media/image177.svg"/><Relationship Id="rId2" Type="http://schemas.openxmlformats.org/officeDocument/2006/relationships/image" Target="../media/image176.png"/><Relationship Id="rId1" Type="http://schemas.openxmlformats.org/officeDocument/2006/relationships/image" Target="../media/image26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svg"/><Relationship Id="rId8" Type="http://schemas.openxmlformats.org/officeDocument/2006/relationships/image" Target="../media/image39.png"/><Relationship Id="rId7" Type="http://schemas.openxmlformats.org/officeDocument/2006/relationships/image" Target="../media/image38.svg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3.sv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7.svg"/><Relationship Id="rId7" Type="http://schemas.openxmlformats.org/officeDocument/2006/relationships/image" Target="../media/image176.png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0" Type="http://schemas.openxmlformats.org/officeDocument/2006/relationships/notesSlide" Target="../notesSlides/notesSlide38.xml"/><Relationship Id="rId1" Type="http://schemas.openxmlformats.org/officeDocument/2006/relationships/image" Target="../media/image2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61.png"/><Relationship Id="rId3" Type="http://schemas.openxmlformats.org/officeDocument/2006/relationships/image" Target="../media/image177.svg"/><Relationship Id="rId2" Type="http://schemas.openxmlformats.org/officeDocument/2006/relationships/image" Target="../media/image176.png"/><Relationship Id="rId1" Type="http://schemas.openxmlformats.org/officeDocument/2006/relationships/image" Target="../media/image273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4.svg"/><Relationship Id="rId8" Type="http://schemas.openxmlformats.org/officeDocument/2006/relationships/image" Target="../media/image283.png"/><Relationship Id="rId7" Type="http://schemas.openxmlformats.org/officeDocument/2006/relationships/image" Target="../media/image282.svg"/><Relationship Id="rId6" Type="http://schemas.openxmlformats.org/officeDocument/2006/relationships/image" Target="../media/image281.png"/><Relationship Id="rId5" Type="http://schemas.openxmlformats.org/officeDocument/2006/relationships/image" Target="../media/image280.svg"/><Relationship Id="rId4" Type="http://schemas.openxmlformats.org/officeDocument/2006/relationships/image" Target="../media/image279.png"/><Relationship Id="rId3" Type="http://schemas.openxmlformats.org/officeDocument/2006/relationships/image" Target="../media/image278.svg"/><Relationship Id="rId2" Type="http://schemas.openxmlformats.org/officeDocument/2006/relationships/image" Target="../media/image277.png"/><Relationship Id="rId11" Type="http://schemas.openxmlformats.org/officeDocument/2006/relationships/notesSlide" Target="../notesSlides/notesSlide4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7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288.png"/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image" Target="../media/image2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291.png"/><Relationship Id="rId3" Type="http://schemas.openxmlformats.org/officeDocument/2006/relationships/image" Target="../media/image288.png"/><Relationship Id="rId2" Type="http://schemas.openxmlformats.org/officeDocument/2006/relationships/image" Target="../media/image290.png"/><Relationship Id="rId1" Type="http://schemas.openxmlformats.org/officeDocument/2006/relationships/image" Target="../media/image289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4.jpeg"/><Relationship Id="rId4" Type="http://schemas.openxmlformats.org/officeDocument/2006/relationships/image" Target="../media/image293.png"/><Relationship Id="rId3" Type="http://schemas.openxmlformats.org/officeDocument/2006/relationships/image" Target="../media/image177.svg"/><Relationship Id="rId2" Type="http://schemas.openxmlformats.org/officeDocument/2006/relationships/image" Target="../media/image176.png"/><Relationship Id="rId1" Type="http://schemas.openxmlformats.org/officeDocument/2006/relationships/image" Target="../media/image29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298.png"/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image" Target="../media/image29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302.png"/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image" Target="../media/image29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306.png"/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image" Target="../media/image30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310.png"/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image" Target="../media/image30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svg"/><Relationship Id="rId8" Type="http://schemas.openxmlformats.org/officeDocument/2006/relationships/image" Target="../media/image49.png"/><Relationship Id="rId7" Type="http://schemas.openxmlformats.org/officeDocument/2006/relationships/image" Target="../media/image48.svg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45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57.png"/><Relationship Id="rId17" Type="http://schemas.openxmlformats.org/officeDocument/2006/relationships/image" Target="../media/image56.png"/><Relationship Id="rId16" Type="http://schemas.openxmlformats.org/officeDocument/2006/relationships/image" Target="../media/image55.png"/><Relationship Id="rId15" Type="http://schemas.openxmlformats.org/officeDocument/2006/relationships/image" Target="../media/image54.png"/><Relationship Id="rId14" Type="http://schemas.openxmlformats.org/officeDocument/2006/relationships/image" Target="../media/image53.png"/><Relationship Id="rId13" Type="http://schemas.openxmlformats.org/officeDocument/2006/relationships/image" Target="../media/image30.svg"/><Relationship Id="rId12" Type="http://schemas.openxmlformats.org/officeDocument/2006/relationships/image" Target="../media/image29.png"/><Relationship Id="rId11" Type="http://schemas.openxmlformats.org/officeDocument/2006/relationships/image" Target="../media/image52.svg"/><Relationship Id="rId10" Type="http://schemas.openxmlformats.org/officeDocument/2006/relationships/image" Target="../media/image51.png"/><Relationship Id="rId1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3.svg"/><Relationship Id="rId2" Type="http://schemas.openxmlformats.org/officeDocument/2006/relationships/image" Target="../media/image312.png"/><Relationship Id="rId1" Type="http://schemas.openxmlformats.org/officeDocument/2006/relationships/image" Target="../media/image311.jpe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png"/><Relationship Id="rId8" Type="http://schemas.openxmlformats.org/officeDocument/2006/relationships/image" Target="../media/image319.png"/><Relationship Id="rId7" Type="http://schemas.openxmlformats.org/officeDocument/2006/relationships/image" Target="../media/image318.png"/><Relationship Id="rId6" Type="http://schemas.openxmlformats.org/officeDocument/2006/relationships/image" Target="../media/image317.png"/><Relationship Id="rId5" Type="http://schemas.openxmlformats.org/officeDocument/2006/relationships/image" Target="../media/image316.jpeg"/><Relationship Id="rId4" Type="http://schemas.openxmlformats.org/officeDocument/2006/relationships/image" Target="../media/image23.svg"/><Relationship Id="rId3" Type="http://schemas.openxmlformats.org/officeDocument/2006/relationships/image" Target="../media/image115.png"/><Relationship Id="rId2" Type="http://schemas.openxmlformats.org/officeDocument/2006/relationships/image" Target="../media/image315.jpeg"/><Relationship Id="rId12" Type="http://schemas.openxmlformats.org/officeDocument/2006/relationships/notesSlide" Target="../notesSlides/notesSlide4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0.svg"/><Relationship Id="rId1" Type="http://schemas.openxmlformats.org/officeDocument/2006/relationships/image" Target="../media/image31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23.png"/><Relationship Id="rId5" Type="http://schemas.openxmlformats.org/officeDocument/2006/relationships/image" Target="../media/image322.png"/><Relationship Id="rId4" Type="http://schemas.openxmlformats.org/officeDocument/2006/relationships/image" Target="../media/image36.svg"/><Relationship Id="rId3" Type="http://schemas.openxmlformats.org/officeDocument/2006/relationships/image" Target="../media/image101.png"/><Relationship Id="rId2" Type="http://schemas.openxmlformats.org/officeDocument/2006/relationships/image" Target="../media/image321.jpeg"/><Relationship Id="rId1" Type="http://schemas.openxmlformats.org/officeDocument/2006/relationships/image" Target="../media/image320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29.svg"/><Relationship Id="rId7" Type="http://schemas.openxmlformats.org/officeDocument/2006/relationships/image" Target="../media/image328.png"/><Relationship Id="rId6" Type="http://schemas.openxmlformats.org/officeDocument/2006/relationships/image" Target="../media/image327.png"/><Relationship Id="rId5" Type="http://schemas.openxmlformats.org/officeDocument/2006/relationships/image" Target="../media/image36.svg"/><Relationship Id="rId4" Type="http://schemas.openxmlformats.org/officeDocument/2006/relationships/image" Target="../media/image101.png"/><Relationship Id="rId3" Type="http://schemas.openxmlformats.org/officeDocument/2006/relationships/image" Target="../media/image326.jpeg"/><Relationship Id="rId2" Type="http://schemas.openxmlformats.org/officeDocument/2006/relationships/image" Target="../media/image325.png"/><Relationship Id="rId10" Type="http://schemas.openxmlformats.org/officeDocument/2006/relationships/notesSlide" Target="../notesSlides/notesSlide51.xml"/><Relationship Id="rId1" Type="http://schemas.openxmlformats.org/officeDocument/2006/relationships/image" Target="../media/image324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33.svg"/><Relationship Id="rId6" Type="http://schemas.openxmlformats.org/officeDocument/2006/relationships/image" Target="../media/image328.png"/><Relationship Id="rId5" Type="http://schemas.openxmlformats.org/officeDocument/2006/relationships/image" Target="../media/image332.png"/><Relationship Id="rId4" Type="http://schemas.openxmlformats.org/officeDocument/2006/relationships/image" Target="../media/image36.svg"/><Relationship Id="rId3" Type="http://schemas.openxmlformats.org/officeDocument/2006/relationships/image" Target="../media/image101.png"/><Relationship Id="rId2" Type="http://schemas.openxmlformats.org/officeDocument/2006/relationships/image" Target="../media/image331.jpeg"/><Relationship Id="rId1" Type="http://schemas.openxmlformats.org/officeDocument/2006/relationships/image" Target="../media/image330.jpe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38.svg"/><Relationship Id="rId7" Type="http://schemas.openxmlformats.org/officeDocument/2006/relationships/image" Target="../media/image328.png"/><Relationship Id="rId6" Type="http://schemas.openxmlformats.org/officeDocument/2006/relationships/image" Target="../media/image337.png"/><Relationship Id="rId5" Type="http://schemas.openxmlformats.org/officeDocument/2006/relationships/image" Target="../media/image336.png"/><Relationship Id="rId4" Type="http://schemas.openxmlformats.org/officeDocument/2006/relationships/image" Target="../media/image36.svg"/><Relationship Id="rId3" Type="http://schemas.openxmlformats.org/officeDocument/2006/relationships/image" Target="../media/image101.png"/><Relationship Id="rId2" Type="http://schemas.openxmlformats.org/officeDocument/2006/relationships/image" Target="../media/image335.png"/><Relationship Id="rId10" Type="http://schemas.openxmlformats.org/officeDocument/2006/relationships/notesSlide" Target="../notesSlides/notesSlide53.xml"/><Relationship Id="rId1" Type="http://schemas.openxmlformats.org/officeDocument/2006/relationships/image" Target="../media/image334.jpe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1.svg"/><Relationship Id="rId2" Type="http://schemas.openxmlformats.org/officeDocument/2006/relationships/image" Target="../media/image340.png"/><Relationship Id="rId1" Type="http://schemas.openxmlformats.org/officeDocument/2006/relationships/image" Target="../media/image33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4" Type="http://schemas.openxmlformats.org/officeDocument/2006/relationships/image" Target="../media/image345.png"/><Relationship Id="rId3" Type="http://schemas.openxmlformats.org/officeDocument/2006/relationships/image" Target="../media/image344.svg"/><Relationship Id="rId2" Type="http://schemas.openxmlformats.org/officeDocument/2006/relationships/image" Target="../media/image343.png"/><Relationship Id="rId1" Type="http://schemas.openxmlformats.org/officeDocument/2006/relationships/image" Target="../media/image342.jpe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44.svg"/><Relationship Id="rId6" Type="http://schemas.openxmlformats.org/officeDocument/2006/relationships/image" Target="../media/image34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image" Target="../media/image348.jpe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57.png"/><Relationship Id="rId6" Type="http://schemas.openxmlformats.org/officeDocument/2006/relationships/image" Target="../media/image344.svg"/><Relationship Id="rId5" Type="http://schemas.openxmlformats.org/officeDocument/2006/relationships/image" Target="../media/image343.png"/><Relationship Id="rId4" Type="http://schemas.openxmlformats.org/officeDocument/2006/relationships/image" Target="../media/image356.png"/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image" Target="../media/image35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svg"/><Relationship Id="rId8" Type="http://schemas.openxmlformats.org/officeDocument/2006/relationships/image" Target="../media/image63.png"/><Relationship Id="rId7" Type="http://schemas.openxmlformats.org/officeDocument/2006/relationships/image" Target="../media/image62.svg"/><Relationship Id="rId6" Type="http://schemas.openxmlformats.org/officeDocument/2006/relationships/image" Target="../media/image61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66.svg"/><Relationship Id="rId10" Type="http://schemas.openxmlformats.org/officeDocument/2006/relationships/image" Target="../media/image65.png"/><Relationship Id="rId1" Type="http://schemas.openxmlformats.org/officeDocument/2006/relationships/image" Target="../media/image58.jpe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44.svg"/><Relationship Id="rId6" Type="http://schemas.openxmlformats.org/officeDocument/2006/relationships/image" Target="../media/image343.png"/><Relationship Id="rId5" Type="http://schemas.openxmlformats.org/officeDocument/2006/relationships/image" Target="../media/image362.png"/><Relationship Id="rId4" Type="http://schemas.openxmlformats.org/officeDocument/2006/relationships/image" Target="../media/image361.png"/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image" Target="../media/image358.jpe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67.png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364.png"/><Relationship Id="rId3" Type="http://schemas.openxmlformats.org/officeDocument/2006/relationships/image" Target="../media/image344.svg"/><Relationship Id="rId2" Type="http://schemas.openxmlformats.org/officeDocument/2006/relationships/image" Target="../media/image343.png"/><Relationship Id="rId1" Type="http://schemas.openxmlformats.org/officeDocument/2006/relationships/image" Target="../media/image363.jpe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4.png"/><Relationship Id="rId8" Type="http://schemas.openxmlformats.org/officeDocument/2006/relationships/image" Target="../media/image373.png"/><Relationship Id="rId7" Type="http://schemas.openxmlformats.org/officeDocument/2006/relationships/image" Target="../media/image372.png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4" Type="http://schemas.openxmlformats.org/officeDocument/2006/relationships/image" Target="../media/image36.svg"/><Relationship Id="rId3" Type="http://schemas.openxmlformats.org/officeDocument/2006/relationships/image" Target="../media/image101.png"/><Relationship Id="rId2" Type="http://schemas.openxmlformats.org/officeDocument/2006/relationships/image" Target="../media/image369.jpeg"/><Relationship Id="rId12" Type="http://schemas.openxmlformats.org/officeDocument/2006/relationships/notesSlide" Target="../notesSlides/notesSlide60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75.svg"/><Relationship Id="rId1" Type="http://schemas.openxmlformats.org/officeDocument/2006/relationships/image" Target="../media/image368.jpe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2.png"/><Relationship Id="rId8" Type="http://schemas.openxmlformats.org/officeDocument/2006/relationships/image" Target="../media/image381.png"/><Relationship Id="rId7" Type="http://schemas.openxmlformats.org/officeDocument/2006/relationships/image" Target="../media/image380.png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6.svg"/><Relationship Id="rId3" Type="http://schemas.openxmlformats.org/officeDocument/2006/relationships/image" Target="../media/image101.png"/><Relationship Id="rId2" Type="http://schemas.openxmlformats.org/officeDocument/2006/relationships/image" Target="../media/image377.jpeg"/><Relationship Id="rId12" Type="http://schemas.openxmlformats.org/officeDocument/2006/relationships/notesSlide" Target="../notesSlides/notesSlide6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83.svg"/><Relationship Id="rId1" Type="http://schemas.openxmlformats.org/officeDocument/2006/relationships/image" Target="../media/image376.jpe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0.png"/><Relationship Id="rId8" Type="http://schemas.openxmlformats.org/officeDocument/2006/relationships/image" Target="../media/image389.png"/><Relationship Id="rId7" Type="http://schemas.openxmlformats.org/officeDocument/2006/relationships/image" Target="../media/image388.png"/><Relationship Id="rId6" Type="http://schemas.openxmlformats.org/officeDocument/2006/relationships/image" Target="../media/image387.png"/><Relationship Id="rId5" Type="http://schemas.openxmlformats.org/officeDocument/2006/relationships/image" Target="../media/image36.svg"/><Relationship Id="rId4" Type="http://schemas.openxmlformats.org/officeDocument/2006/relationships/image" Target="../media/image101.png"/><Relationship Id="rId3" Type="http://schemas.openxmlformats.org/officeDocument/2006/relationships/image" Target="../media/image386.jpeg"/><Relationship Id="rId2" Type="http://schemas.openxmlformats.org/officeDocument/2006/relationships/image" Target="../media/image385.jpeg"/><Relationship Id="rId16" Type="http://schemas.openxmlformats.org/officeDocument/2006/relationships/notesSlide" Target="../notesSlides/notesSlide62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94.svg"/><Relationship Id="rId13" Type="http://schemas.openxmlformats.org/officeDocument/2006/relationships/image" Target="../media/image382.png"/><Relationship Id="rId12" Type="http://schemas.openxmlformats.org/officeDocument/2006/relationships/image" Target="../media/image393.svg"/><Relationship Id="rId11" Type="http://schemas.openxmlformats.org/officeDocument/2006/relationships/image" Target="../media/image392.png"/><Relationship Id="rId10" Type="http://schemas.openxmlformats.org/officeDocument/2006/relationships/image" Target="../media/image391.png"/><Relationship Id="rId1" Type="http://schemas.openxmlformats.org/officeDocument/2006/relationships/image" Target="../media/image384.jpe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00.png"/><Relationship Id="rId7" Type="http://schemas.openxmlformats.org/officeDocument/2006/relationships/image" Target="../media/image399.png"/><Relationship Id="rId6" Type="http://schemas.openxmlformats.org/officeDocument/2006/relationships/image" Target="../media/image398.png"/><Relationship Id="rId5" Type="http://schemas.openxmlformats.org/officeDocument/2006/relationships/image" Target="../media/image397.png"/><Relationship Id="rId4" Type="http://schemas.openxmlformats.org/officeDocument/2006/relationships/image" Target="../media/image36.svg"/><Relationship Id="rId3" Type="http://schemas.openxmlformats.org/officeDocument/2006/relationships/image" Target="../media/image101.png"/><Relationship Id="rId2" Type="http://schemas.openxmlformats.org/officeDocument/2006/relationships/image" Target="../media/image396.jpeg"/><Relationship Id="rId10" Type="http://schemas.openxmlformats.org/officeDocument/2006/relationships/notesSlide" Target="../notesSlides/notesSlide63.xml"/><Relationship Id="rId1" Type="http://schemas.openxmlformats.org/officeDocument/2006/relationships/image" Target="../media/image395.jpe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9.svg"/><Relationship Id="rId8" Type="http://schemas.openxmlformats.org/officeDocument/2006/relationships/image" Target="../media/image408.png"/><Relationship Id="rId7" Type="http://schemas.openxmlformats.org/officeDocument/2006/relationships/image" Target="../media/image407.svg"/><Relationship Id="rId6" Type="http://schemas.openxmlformats.org/officeDocument/2006/relationships/image" Target="../media/image406.png"/><Relationship Id="rId5" Type="http://schemas.openxmlformats.org/officeDocument/2006/relationships/image" Target="../media/image405.svg"/><Relationship Id="rId4" Type="http://schemas.openxmlformats.org/officeDocument/2006/relationships/image" Target="../media/image404.png"/><Relationship Id="rId3" Type="http://schemas.openxmlformats.org/officeDocument/2006/relationships/image" Target="../media/image403.svg"/><Relationship Id="rId2" Type="http://schemas.openxmlformats.org/officeDocument/2006/relationships/image" Target="../media/image402.png"/><Relationship Id="rId13" Type="http://schemas.openxmlformats.org/officeDocument/2006/relationships/notesSlide" Target="../notesSlides/notesSlide6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11.svg"/><Relationship Id="rId10" Type="http://schemas.openxmlformats.org/officeDocument/2006/relationships/image" Target="../media/image410.png"/><Relationship Id="rId1" Type="http://schemas.openxmlformats.org/officeDocument/2006/relationships/image" Target="../media/image40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svg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75.svg"/><Relationship Id="rId10" Type="http://schemas.openxmlformats.org/officeDocument/2006/relationships/image" Target="../media/image74.png"/><Relationship Id="rId1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572577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43425" y="0"/>
            <a:ext cx="137445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21355" y="4158630"/>
            <a:ext cx="6956803" cy="201420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0167" y="1929780"/>
            <a:ext cx="15732573" cy="234620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8429625"/>
            <a:ext cx="7543800" cy="9429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6700" y="0"/>
            <a:ext cx="9859681" cy="9754906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11754" y="1968512"/>
            <a:ext cx="1494048" cy="193673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4615" y="1968512"/>
            <a:ext cx="1217372" cy="193673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810749" y="1533525"/>
            <a:ext cx="8477251" cy="8753475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942340" y="610235"/>
            <a:ext cx="8868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200" b="1">
                <a:solidFill>
                  <a:srgbClr val="FF0000"/>
                </a:solidFill>
              </a:rPr>
              <a:t>Актуальные</a:t>
            </a:r>
            <a:r>
              <a:rPr lang="en-US" altLang="ru-RU" sz="3200" b="1">
                <a:solidFill>
                  <a:srgbClr val="FF0000"/>
                </a:solidFill>
              </a:rPr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цены</a:t>
            </a:r>
            <a:r>
              <a:rPr lang="en-US" altLang="ru-RU" sz="3200" b="1">
                <a:solidFill>
                  <a:srgbClr val="FF0000"/>
                </a:solidFill>
              </a:rPr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смотрите</a:t>
            </a:r>
            <a:r>
              <a:rPr lang="en-US" altLang="ru-RU" sz="3200" b="1">
                <a:solidFill>
                  <a:srgbClr val="FF0000"/>
                </a:solidFill>
              </a:rPr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на</a:t>
            </a:r>
            <a:r>
              <a:rPr lang="en-US" altLang="ru-RU" sz="3200" b="1">
                <a:solidFill>
                  <a:srgbClr val="FF0000"/>
                </a:solidFill>
              </a:rPr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сайте</a:t>
            </a:r>
            <a:r>
              <a:rPr lang="en-US" altLang="ru-RU" sz="3200" b="1">
                <a:solidFill>
                  <a:srgbClr val="FF0000"/>
                </a:solidFill>
              </a:rPr>
              <a:t> 12twelve.ru</a:t>
            </a:r>
            <a:endParaRPr lang="en-US" altLang="ru-RU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44500" y="2828925"/>
            <a:ext cx="5143500" cy="736007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9125" y="2886075"/>
            <a:ext cx="8153400" cy="74009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610100" cy="25812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4500" y="952500"/>
            <a:ext cx="3248025" cy="2667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8500" y="952500"/>
            <a:ext cx="3448050" cy="23431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2500" y="3933825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952500" y="952500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Герметичная бутылка</a:t>
            </a:r>
            <a:b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воды Impact</a:t>
            </a:r>
            <a:endParaRPr lang="en-US" sz="2550" dirty="0"/>
          </a:p>
        </p:txBody>
      </p:sp>
      <p:sp>
        <p:nvSpPr>
          <p:cNvPr id="15" name="Text 1"/>
          <p:cNvSpPr/>
          <p:nvPr/>
        </p:nvSpPr>
        <p:spPr>
          <a:xfrm>
            <a:off x="952500" y="169545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RCS, 600 мл</a:t>
            </a:r>
            <a:endParaRPr lang="en-US" sz="1950" dirty="0"/>
          </a:p>
        </p:txBody>
      </p:sp>
      <p:sp>
        <p:nvSpPr>
          <p:cNvPr id="16" name="Text 2"/>
          <p:cNvSpPr/>
          <p:nvPr/>
        </p:nvSpPr>
        <p:spPr>
          <a:xfrm>
            <a:off x="952500" y="2152650"/>
            <a:ext cx="181102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P437.019</a:t>
            </a:r>
            <a:endParaRPr lang="en-US" sz="1950" dirty="0"/>
          </a:p>
        </p:txBody>
      </p:sp>
      <p:sp>
        <p:nvSpPr>
          <p:cNvPr id="18" name="Text 4"/>
          <p:cNvSpPr/>
          <p:nvPr/>
        </p:nvSpPr>
        <p:spPr>
          <a:xfrm>
            <a:off x="13144500" y="952500"/>
            <a:ext cx="2800350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Герметичная бутылка</a:t>
            </a:r>
            <a:b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воды Yide</a:t>
            </a:r>
            <a:endParaRPr lang="en-US" sz="2550" dirty="0"/>
          </a:p>
        </p:txBody>
      </p:sp>
      <p:sp>
        <p:nvSpPr>
          <p:cNvPr id="19" name="Text 5"/>
          <p:cNvSpPr/>
          <p:nvPr/>
        </p:nvSpPr>
        <p:spPr>
          <a:xfrm>
            <a:off x="13144500" y="201930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RCS, 600 мл</a:t>
            </a:r>
            <a:endParaRPr lang="en-US" sz="1950" dirty="0"/>
          </a:p>
        </p:txBody>
      </p:sp>
      <p:sp>
        <p:nvSpPr>
          <p:cNvPr id="20" name="Text 6"/>
          <p:cNvSpPr/>
          <p:nvPr/>
        </p:nvSpPr>
        <p:spPr>
          <a:xfrm>
            <a:off x="13144500" y="2476499"/>
            <a:ext cx="1831340" cy="352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P437.000</a:t>
            </a:r>
            <a:endParaRPr lang="en-US" sz="1950" dirty="0"/>
          </a:p>
        </p:txBody>
      </p:sp>
      <p:sp>
        <p:nvSpPr>
          <p:cNvPr id="22" name="Text 8"/>
          <p:cNvSpPr/>
          <p:nvPr/>
        </p:nvSpPr>
        <p:spPr>
          <a:xfrm>
            <a:off x="7048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Бутылка для воды VINGA Balti</a:t>
            </a:r>
            <a:endParaRPr lang="en-US" sz="2550" dirty="0"/>
          </a:p>
        </p:txBody>
      </p:sp>
      <p:sp>
        <p:nvSpPr>
          <p:cNvPr id="23" name="Text 9"/>
          <p:cNvSpPr/>
          <p:nvPr/>
        </p:nvSpPr>
        <p:spPr>
          <a:xfrm>
            <a:off x="7048500" y="1695450"/>
            <a:ext cx="26955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RCS, 600 мл</a:t>
            </a:r>
            <a:endParaRPr lang="en-US" sz="1950" dirty="0"/>
          </a:p>
        </p:txBody>
      </p:sp>
      <p:sp>
        <p:nvSpPr>
          <p:cNvPr id="24" name="Text 10"/>
          <p:cNvSpPr/>
          <p:nvPr/>
        </p:nvSpPr>
        <p:spPr>
          <a:xfrm>
            <a:off x="7048500" y="2152650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CDCDC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V433001</a:t>
            </a:r>
            <a:endParaRPr lang="en-US" sz="1950" dirty="0"/>
          </a:p>
        </p:txBody>
      </p:sp>
      <p:sp>
        <p:nvSpPr>
          <p:cNvPr id="26" name="Text 12"/>
          <p:cNvSpPr/>
          <p:nvPr/>
        </p:nvSpPr>
        <p:spPr>
          <a:xfrm>
            <a:off x="6677025" y="9020175"/>
            <a:ext cx="50196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уникальное горлышко, силиконовый ремешок и плотный пластик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115550" y="2933700"/>
            <a:ext cx="7219950" cy="72199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2135" y="952128"/>
            <a:ext cx="1143365" cy="522591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952500" y="952500"/>
            <a:ext cx="42862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Деревянный штопор</a:t>
            </a:r>
            <a:endParaRPr lang="en-US" sz="2550" dirty="0"/>
          </a:p>
        </p:txBody>
      </p:sp>
      <p:sp>
        <p:nvSpPr>
          <p:cNvPr id="8" name="Text 1"/>
          <p:cNvSpPr/>
          <p:nvPr/>
        </p:nvSpPr>
        <p:spPr>
          <a:xfrm>
            <a:off x="952500" y="148590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D2D2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P414.029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4324350" y="9496425"/>
            <a:ext cx="45529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2D2D2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штопор из древесины бука, устойчивой к влаге и царапинам</a:t>
            </a:r>
            <a:endParaRPr lang="en-US" sz="1950" dirty="0"/>
          </a:p>
        </p:txBody>
      </p:sp>
      <p:sp>
        <p:nvSpPr>
          <p:cNvPr id="11" name="Text 4"/>
          <p:cNvSpPr/>
          <p:nvPr/>
        </p:nvSpPr>
        <p:spPr>
          <a:xfrm>
            <a:off x="10096500" y="952500"/>
            <a:ext cx="387667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Обложка на паспорт</a:t>
            </a:r>
            <a:b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 багажной биркой Swiss Peak</a:t>
            </a:r>
            <a:endParaRPr lang="en-US" sz="2550" dirty="0"/>
          </a:p>
        </p:txBody>
      </p:sp>
      <p:sp>
        <p:nvSpPr>
          <p:cNvPr id="12" name="Text 5"/>
          <p:cNvSpPr/>
          <p:nvPr/>
        </p:nvSpPr>
        <p:spPr>
          <a:xfrm>
            <a:off x="10096500" y="2066925"/>
            <a:ext cx="33432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полиуретана GRS</a:t>
            </a:r>
            <a:endParaRPr lang="en-US" sz="1950" dirty="0"/>
          </a:p>
        </p:txBody>
      </p:sp>
      <p:sp>
        <p:nvSpPr>
          <p:cNvPr id="13" name="Text 6"/>
          <p:cNvSpPr/>
          <p:nvPr/>
        </p:nvSpPr>
        <p:spPr>
          <a:xfrm>
            <a:off x="10096500" y="2771775"/>
            <a:ext cx="10953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P820.731</a:t>
            </a:r>
            <a:endParaRPr lang="en-US" sz="1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95450" y="2362200"/>
            <a:ext cx="6400800" cy="64008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3857625" cy="29622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10825" y="1019175"/>
            <a:ext cx="3305175" cy="28860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52500" y="952500"/>
            <a:ext cx="3886200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Беспроводная настольная лампа Luming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952500" y="2066925"/>
            <a:ext cx="3400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RCS, IPX4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952500" y="2771775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P513.742</a:t>
            </a:r>
            <a:endParaRPr lang="en-US" sz="1950" dirty="0"/>
          </a:p>
        </p:txBody>
      </p:sp>
      <p:sp>
        <p:nvSpPr>
          <p:cNvPr id="13" name="Text 4"/>
          <p:cNvSpPr/>
          <p:nvPr/>
        </p:nvSpPr>
        <p:spPr>
          <a:xfrm>
            <a:off x="581025" y="8410575"/>
            <a:ext cx="53244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сенсорное управление и 18 часов работы без подзарядки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0410825" y="1019175"/>
            <a:ext cx="3095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Накидка Ukiyo Yumiko</a:t>
            </a:r>
            <a:endParaRPr lang="en-US" sz="2550" dirty="0"/>
          </a:p>
        </p:txBody>
      </p:sp>
      <p:sp>
        <p:nvSpPr>
          <p:cNvPr id="15" name="Text 6"/>
          <p:cNvSpPr/>
          <p:nvPr/>
        </p:nvSpPr>
        <p:spPr>
          <a:xfrm>
            <a:off x="10410825" y="1809750"/>
            <a:ext cx="33242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 AWARE™,</a:t>
            </a:r>
            <a:b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</a:b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100x180 см</a:t>
            </a:r>
            <a:endParaRPr lang="en-US" sz="1950" dirty="0"/>
          </a:p>
        </p:txBody>
      </p:sp>
      <p:sp>
        <p:nvSpPr>
          <p:cNvPr id="16" name="Text 7"/>
          <p:cNvSpPr/>
          <p:nvPr/>
        </p:nvSpPr>
        <p:spPr>
          <a:xfrm>
            <a:off x="10410825" y="2762250"/>
            <a:ext cx="10858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76767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P453.791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24050" y="2933700"/>
            <a:ext cx="5924550" cy="7353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9225" y="2295525"/>
            <a:ext cx="5438775" cy="79914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3076575"/>
            <a:ext cx="5010033" cy="702933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53000" y="952500"/>
            <a:ext cx="666750" cy="6667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506325" y="3667125"/>
            <a:ext cx="2950350" cy="6616814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52500" y="952500"/>
            <a:ext cx="463867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Зонт-трость</a:t>
            </a:r>
            <a:b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антишторм</a:t>
            </a:r>
            <a:b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Swiss Peak Tornado</a:t>
            </a:r>
            <a:endParaRPr lang="en-US" sz="2550" dirty="0"/>
          </a:p>
        </p:txBody>
      </p:sp>
      <p:sp>
        <p:nvSpPr>
          <p:cNvPr id="14" name="Text 1"/>
          <p:cNvSpPr/>
          <p:nvPr/>
        </p:nvSpPr>
        <p:spPr>
          <a:xfrm>
            <a:off x="952500" y="201930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d116 см</a:t>
            </a:r>
            <a:endParaRPr lang="en-US" sz="1950" dirty="0"/>
          </a:p>
        </p:txBody>
      </p:sp>
      <p:sp>
        <p:nvSpPr>
          <p:cNvPr id="15" name="Text 2"/>
          <p:cNvSpPr/>
          <p:nvPr/>
        </p:nvSpPr>
        <p:spPr>
          <a:xfrm>
            <a:off x="952500" y="247650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P850.471</a:t>
            </a:r>
            <a:endParaRPr lang="en-US" sz="1950" dirty="0"/>
          </a:p>
        </p:txBody>
      </p:sp>
      <p:sp>
        <p:nvSpPr>
          <p:cNvPr id="17" name="Text 4"/>
          <p:cNvSpPr/>
          <p:nvPr/>
        </p:nvSpPr>
        <p:spPr>
          <a:xfrm>
            <a:off x="13144500" y="952500"/>
            <a:ext cx="32766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Зонт-антишторм Swiss Peak Tornado</a:t>
            </a:r>
            <a:endParaRPr lang="en-US" sz="2550" dirty="0"/>
          </a:p>
        </p:txBody>
      </p:sp>
      <p:sp>
        <p:nvSpPr>
          <p:cNvPr id="18" name="Text 5"/>
          <p:cNvSpPr/>
          <p:nvPr/>
        </p:nvSpPr>
        <p:spPr>
          <a:xfrm>
            <a:off x="13144500" y="169545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d152 см</a:t>
            </a:r>
            <a:endParaRPr lang="en-US" sz="1950" dirty="0"/>
          </a:p>
        </p:txBody>
      </p:sp>
      <p:sp>
        <p:nvSpPr>
          <p:cNvPr id="19" name="Text 6"/>
          <p:cNvSpPr/>
          <p:nvPr/>
        </p:nvSpPr>
        <p:spPr>
          <a:xfrm>
            <a:off x="13144500" y="2152650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P850.441</a:t>
            </a:r>
            <a:endParaRPr lang="en-US" sz="1950" dirty="0"/>
          </a:p>
        </p:txBody>
      </p:sp>
      <p:sp>
        <p:nvSpPr>
          <p:cNvPr id="21" name="Text 8"/>
          <p:cNvSpPr/>
          <p:nvPr/>
        </p:nvSpPr>
        <p:spPr>
          <a:xfrm>
            <a:off x="7048500" y="7172325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Расширяющийся зонт Swiss Peak</a:t>
            </a:r>
            <a:endParaRPr lang="en-US" sz="2550" dirty="0"/>
          </a:p>
        </p:txBody>
      </p:sp>
      <p:sp>
        <p:nvSpPr>
          <p:cNvPr id="22" name="Text 9"/>
          <p:cNvSpPr/>
          <p:nvPr/>
        </p:nvSpPr>
        <p:spPr>
          <a:xfrm>
            <a:off x="7048500" y="7915275"/>
            <a:ext cx="36290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d116-137 см</a:t>
            </a:r>
            <a:endParaRPr lang="en-US" sz="1950" dirty="0"/>
          </a:p>
        </p:txBody>
      </p:sp>
      <p:sp>
        <p:nvSpPr>
          <p:cNvPr id="23" name="Text 10"/>
          <p:cNvSpPr/>
          <p:nvPr/>
        </p:nvSpPr>
        <p:spPr>
          <a:xfrm>
            <a:off x="7048500" y="8372475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P850.451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743075" y="5648325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прецизионных отверток Gear X</a:t>
            </a:r>
            <a:endParaRPr lang="en-US" sz="2550" dirty="0"/>
          </a:p>
        </p:txBody>
      </p:sp>
      <p:sp>
        <p:nvSpPr>
          <p:cNvPr id="6" name="Text 1"/>
          <p:cNvSpPr/>
          <p:nvPr/>
        </p:nvSpPr>
        <p:spPr>
          <a:xfrm>
            <a:off x="1743075" y="6391275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RCS, 56 шт.</a:t>
            </a:r>
            <a:endParaRPr lang="en-US" sz="1950" dirty="0"/>
          </a:p>
        </p:txBody>
      </p:sp>
      <p:sp>
        <p:nvSpPr>
          <p:cNvPr id="7" name="Text 2"/>
          <p:cNvSpPr/>
          <p:nvPr/>
        </p:nvSpPr>
        <p:spPr>
          <a:xfrm>
            <a:off x="1743075" y="7096125"/>
            <a:ext cx="10477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P221.261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743075" y="855345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56 бит для ремонта техники и аксессуаров</a:t>
            </a:r>
            <a:endParaRPr lang="en-US" sz="1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2619375"/>
            <a:ext cx="6448425" cy="6896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3848100" cy="20669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4500" y="952500"/>
            <a:ext cx="3590925" cy="23907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8500" y="952500"/>
            <a:ext cx="3857625" cy="239077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53000" y="952500"/>
            <a:ext cx="666750" cy="6667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188437" y="2914650"/>
            <a:ext cx="5313417" cy="531342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124575" y="4988719"/>
            <a:ext cx="4757553" cy="4757552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2668250" y="3429000"/>
            <a:ext cx="5619750" cy="561975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952500" y="952500"/>
            <a:ext cx="3876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Косметичка Armond</a:t>
            </a:r>
            <a:endParaRPr lang="en-US" sz="2550" dirty="0"/>
          </a:p>
        </p:txBody>
      </p:sp>
      <p:sp>
        <p:nvSpPr>
          <p:cNvPr id="17" name="Text 1"/>
          <p:cNvSpPr/>
          <p:nvPr/>
        </p:nvSpPr>
        <p:spPr>
          <a:xfrm>
            <a:off x="952500" y="1419225"/>
            <a:ext cx="33432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8" name="Text 2"/>
          <p:cNvSpPr/>
          <p:nvPr/>
        </p:nvSpPr>
        <p:spPr>
          <a:xfrm>
            <a:off x="952500" y="1876425"/>
            <a:ext cx="11239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P820.861</a:t>
            </a:r>
            <a:endParaRPr lang="en-US" sz="1950" dirty="0"/>
          </a:p>
        </p:txBody>
      </p:sp>
      <p:sp>
        <p:nvSpPr>
          <p:cNvPr id="20" name="Text 4"/>
          <p:cNvSpPr/>
          <p:nvPr/>
        </p:nvSpPr>
        <p:spPr>
          <a:xfrm>
            <a:off x="13144500" y="952500"/>
            <a:ext cx="36195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 для ноутбука Armond</a:t>
            </a:r>
            <a:endParaRPr lang="en-US" sz="2550" dirty="0"/>
          </a:p>
        </p:txBody>
      </p:sp>
      <p:sp>
        <p:nvSpPr>
          <p:cNvPr id="21" name="Text 5"/>
          <p:cNvSpPr/>
          <p:nvPr/>
        </p:nvSpPr>
        <p:spPr>
          <a:xfrm>
            <a:off x="13144500" y="1743075"/>
            <a:ext cx="33242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22" name="Text 6"/>
          <p:cNvSpPr/>
          <p:nvPr/>
        </p:nvSpPr>
        <p:spPr>
          <a:xfrm>
            <a:off x="13144500" y="22002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76767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P732.221</a:t>
            </a:r>
            <a:endParaRPr lang="en-US" sz="1950" dirty="0"/>
          </a:p>
        </p:txBody>
      </p:sp>
      <p:sp>
        <p:nvSpPr>
          <p:cNvPr id="24" name="Text 8"/>
          <p:cNvSpPr/>
          <p:nvPr/>
        </p:nvSpPr>
        <p:spPr>
          <a:xfrm>
            <a:off x="7048500" y="952500"/>
            <a:ext cx="38862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Чехол для ноутбука Armond</a:t>
            </a:r>
            <a:endParaRPr lang="en-US" sz="2550" dirty="0"/>
          </a:p>
        </p:txBody>
      </p:sp>
      <p:sp>
        <p:nvSpPr>
          <p:cNvPr id="25" name="Text 9"/>
          <p:cNvSpPr/>
          <p:nvPr/>
        </p:nvSpPr>
        <p:spPr>
          <a:xfrm>
            <a:off x="7048500" y="1743075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15,6”</a:t>
            </a:r>
            <a:endParaRPr lang="en-US" sz="1950" dirty="0"/>
          </a:p>
        </p:txBody>
      </p:sp>
      <p:sp>
        <p:nvSpPr>
          <p:cNvPr id="26" name="Text 10"/>
          <p:cNvSpPr/>
          <p:nvPr/>
        </p:nvSpPr>
        <p:spPr>
          <a:xfrm>
            <a:off x="7048500" y="2200275"/>
            <a:ext cx="1700212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P788.155</a:t>
            </a:r>
            <a:endParaRPr lang="en-US" sz="1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67950" y="1895475"/>
            <a:ext cx="7848600" cy="7848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96500" y="952500"/>
            <a:ext cx="3848100" cy="23907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610100" cy="20193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0096500" y="952500"/>
            <a:ext cx="3876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Рюкзак для ноутбука Armond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10096500" y="1743075"/>
            <a:ext cx="33432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10096500" y="2200275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P763.302</a:t>
            </a:r>
            <a:endParaRPr lang="en-US" sz="1950" dirty="0"/>
          </a:p>
        </p:txBody>
      </p:sp>
      <p:sp>
        <p:nvSpPr>
          <p:cNvPr id="13" name="Text 4"/>
          <p:cNvSpPr/>
          <p:nvPr/>
        </p:nvSpPr>
        <p:spPr>
          <a:xfrm>
            <a:off x="952500" y="952500"/>
            <a:ext cx="4638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Дорожная сумка Armond</a:t>
            </a:r>
            <a:endParaRPr lang="en-US" sz="2550" dirty="0"/>
          </a:p>
        </p:txBody>
      </p:sp>
      <p:sp>
        <p:nvSpPr>
          <p:cNvPr id="14" name="Text 5"/>
          <p:cNvSpPr/>
          <p:nvPr/>
        </p:nvSpPr>
        <p:spPr>
          <a:xfrm>
            <a:off x="952500" y="137160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5" name="Text 6"/>
          <p:cNvSpPr/>
          <p:nvPr/>
        </p:nvSpPr>
        <p:spPr>
          <a:xfrm>
            <a:off x="952499" y="1828799"/>
            <a:ext cx="1633537" cy="3190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P707.241</a:t>
            </a:r>
            <a:endParaRPr lang="en-US" sz="19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6250" y="1819275"/>
            <a:ext cx="7858125" cy="78581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67625" y="3305175"/>
            <a:ext cx="666750" cy="666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27685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Чехол для ноутбука XD Design 14"</a:t>
            </a:r>
            <a:endParaRPr lang="en-US" sz="2550" dirty="0"/>
          </a:p>
        </p:txBody>
      </p:sp>
      <p:sp>
        <p:nvSpPr>
          <p:cNvPr id="7" name="Text 1"/>
          <p:cNvSpPr/>
          <p:nvPr/>
        </p:nvSpPr>
        <p:spPr>
          <a:xfrm>
            <a:off x="5276850" y="1695450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8" name="Text 2"/>
          <p:cNvSpPr/>
          <p:nvPr/>
        </p:nvSpPr>
        <p:spPr>
          <a:xfrm>
            <a:off x="5276850" y="2152650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P706.201</a:t>
            </a:r>
            <a:endParaRPr lang="en-US" sz="1950" dirty="0"/>
          </a:p>
        </p:txBody>
      </p:sp>
      <p:sp>
        <p:nvSpPr>
          <p:cNvPr id="10" name="Text 4"/>
          <p:cNvSpPr/>
          <p:nvPr/>
        </p:nvSpPr>
        <p:spPr>
          <a:xfrm>
            <a:off x="952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Чехол для ноутбука XD Design 16"</a:t>
            </a:r>
            <a:endParaRPr lang="en-US" sz="2550" dirty="0"/>
          </a:p>
        </p:txBody>
      </p:sp>
      <p:sp>
        <p:nvSpPr>
          <p:cNvPr id="11" name="Text 5"/>
          <p:cNvSpPr/>
          <p:nvPr/>
        </p:nvSpPr>
        <p:spPr>
          <a:xfrm>
            <a:off x="952500" y="1695450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52500" y="2152650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P706.211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581025" y="85534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уникальная флисовая подкладка для самого бережного хранения</a:t>
            </a:r>
            <a:endParaRPr lang="en-US" sz="19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496425" y="1819275"/>
            <a:ext cx="8086725" cy="80867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916400" y="3533775"/>
            <a:ext cx="666750" cy="666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430655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 для ноутбука XD Design 14"</a:t>
            </a:r>
            <a:endParaRPr lang="en-US" sz="2550" dirty="0"/>
          </a:p>
        </p:txBody>
      </p:sp>
      <p:sp>
        <p:nvSpPr>
          <p:cNvPr id="7" name="Text 1"/>
          <p:cNvSpPr/>
          <p:nvPr/>
        </p:nvSpPr>
        <p:spPr>
          <a:xfrm>
            <a:off x="14306550" y="1695450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8" name="Text 2"/>
          <p:cNvSpPr/>
          <p:nvPr/>
        </p:nvSpPr>
        <p:spPr>
          <a:xfrm>
            <a:off x="14306550" y="215265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P706.221</a:t>
            </a:r>
            <a:endParaRPr lang="en-US" sz="1950" dirty="0"/>
          </a:p>
        </p:txBody>
      </p:sp>
      <p:sp>
        <p:nvSpPr>
          <p:cNvPr id="10" name="Text 4"/>
          <p:cNvSpPr/>
          <p:nvPr/>
        </p:nvSpPr>
        <p:spPr>
          <a:xfrm>
            <a:off x="10096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 для ноутбука XD Design 16"</a:t>
            </a:r>
            <a:endParaRPr lang="en-US" sz="2550" dirty="0"/>
          </a:p>
        </p:txBody>
      </p:sp>
      <p:sp>
        <p:nvSpPr>
          <p:cNvPr id="11" name="Text 5"/>
          <p:cNvSpPr/>
          <p:nvPr/>
        </p:nvSpPr>
        <p:spPr>
          <a:xfrm>
            <a:off x="10096500" y="1695450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0096500" y="215265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P706.231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9725025" y="8448675"/>
            <a:ext cx="63817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водоотталкивающее покрытие и плотные стенки для максимальной защиты техники</a:t>
            </a:r>
            <a:endParaRPr lang="en-US" sz="19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2425" y="3981450"/>
            <a:ext cx="4838700" cy="48387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671485"/>
            <a:ext cx="2273670" cy="571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00800" y="952500"/>
            <a:ext cx="2571750" cy="37242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400800" y="5162550"/>
            <a:ext cx="2571750" cy="36385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05925" y="1047750"/>
            <a:ext cx="2571750" cy="36290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05925" y="5162550"/>
            <a:ext cx="2571750" cy="36385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05225" y="952500"/>
            <a:ext cx="1971675" cy="409575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52500" y="952500"/>
            <a:ext cx="2724150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Антикражный рюкзак Bobby Soft</a:t>
            </a:r>
            <a:endParaRPr lang="en-US" sz="2550" dirty="0"/>
          </a:p>
        </p:txBody>
      </p:sp>
      <p:sp>
        <p:nvSpPr>
          <p:cNvPr id="14" name="Text 1"/>
          <p:cNvSpPr/>
          <p:nvPr/>
        </p:nvSpPr>
        <p:spPr>
          <a:xfrm>
            <a:off x="952500" y="2114550"/>
            <a:ext cx="1152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Regular" panose="020B0604020202020204" pitchFamily="34" charset="0"/>
                <a:ea typeface="Geologica Regular" panose="020B0604020202020204" pitchFamily="34" charset="-122"/>
                <a:cs typeface="Geologica Regular" panose="020B0604020202020204" pitchFamily="34" charset="-120"/>
              </a:rPr>
              <a:t>P705.992</a:t>
            </a:r>
            <a:endParaRPr lang="en-US" sz="1950" dirty="0"/>
          </a:p>
        </p:txBody>
      </p:sp>
      <p:sp>
        <p:nvSpPr>
          <p:cNvPr id="16" name="Text 3"/>
          <p:cNvSpPr/>
          <p:nvPr/>
        </p:nvSpPr>
        <p:spPr>
          <a:xfrm>
            <a:off x="1625969" y="2687075"/>
            <a:ext cx="1933575" cy="5143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5"/>
              </a:lnSpc>
              <a:buNone/>
            </a:pPr>
            <a:r>
              <a:rPr lang="en-US" sz="1255" dirty="0">
                <a:solidFill>
                  <a:srgbClr val="1C1C1C"/>
                </a:solidFill>
                <a:latin typeface="Geologica Cursive" pitchFamily="2" charset="0"/>
                <a:ea typeface="Gilroy Regular" pitchFamily="34" charset="-122"/>
                <a:cs typeface="Gilroy Regular" pitchFamily="34" charset="-120"/>
              </a:rPr>
              <a:t>сделан
из переработанных
пластиковых бутылок</a:t>
            </a:r>
            <a:endParaRPr lang="en-US" sz="1255" dirty="0"/>
          </a:p>
        </p:txBody>
      </p:sp>
      <p:sp>
        <p:nvSpPr>
          <p:cNvPr id="17" name="Text 4"/>
          <p:cNvSpPr/>
          <p:nvPr/>
        </p:nvSpPr>
        <p:spPr>
          <a:xfrm>
            <a:off x="7200900" y="4467225"/>
            <a:ext cx="981075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595959"/>
                </a:solidFill>
                <a:latin typeface="Geologica Regular" panose="020B0604020202020204" pitchFamily="34" charset="0"/>
                <a:ea typeface="Geologica Regular" panose="020B0604020202020204" pitchFamily="34" charset="-122"/>
                <a:cs typeface="Geologica Regular" panose="020B0604020202020204" pitchFamily="34" charset="-120"/>
              </a:rPr>
              <a:t>P705.993</a:t>
            </a:r>
            <a:endParaRPr lang="en-US" sz="1650" dirty="0"/>
          </a:p>
        </p:txBody>
      </p:sp>
      <p:sp>
        <p:nvSpPr>
          <p:cNvPr id="18" name="Text 5"/>
          <p:cNvSpPr/>
          <p:nvPr/>
        </p:nvSpPr>
        <p:spPr>
          <a:xfrm>
            <a:off x="7200900" y="8591550"/>
            <a:ext cx="981075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595959"/>
                </a:solidFill>
                <a:latin typeface="Geologica Regular" panose="020B0604020202020204" pitchFamily="34" charset="0"/>
                <a:ea typeface="Geologica Regular" panose="020B0604020202020204" pitchFamily="34" charset="-122"/>
                <a:cs typeface="Geologica Regular" panose="020B0604020202020204" pitchFamily="34" charset="-120"/>
              </a:rPr>
              <a:t>P705.995</a:t>
            </a:r>
            <a:endParaRPr lang="en-US" sz="1650" dirty="0"/>
          </a:p>
        </p:txBody>
      </p:sp>
      <p:sp>
        <p:nvSpPr>
          <p:cNvPr id="19" name="Text 6"/>
          <p:cNvSpPr/>
          <p:nvPr/>
        </p:nvSpPr>
        <p:spPr>
          <a:xfrm>
            <a:off x="10106025" y="4467225"/>
            <a:ext cx="990600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595959"/>
                </a:solidFill>
                <a:latin typeface="Geologica Regular" panose="020B0604020202020204" pitchFamily="34" charset="0"/>
                <a:ea typeface="Geologica Regular" panose="020B0604020202020204" pitchFamily="34" charset="-122"/>
                <a:cs typeface="Geologica Regular" panose="020B0604020202020204" pitchFamily="34" charset="-120"/>
              </a:rPr>
              <a:t>P705.999</a:t>
            </a:r>
            <a:endParaRPr lang="en-US" sz="1650" dirty="0"/>
          </a:p>
        </p:txBody>
      </p:sp>
      <p:sp>
        <p:nvSpPr>
          <p:cNvPr id="20" name="Text 7"/>
          <p:cNvSpPr/>
          <p:nvPr/>
        </p:nvSpPr>
        <p:spPr>
          <a:xfrm>
            <a:off x="10115550" y="8591550"/>
            <a:ext cx="981075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595959"/>
                </a:solidFill>
                <a:latin typeface="Geologica Regular" panose="020B0604020202020204" pitchFamily="34" charset="0"/>
                <a:ea typeface="Geologica Regular" panose="020B0604020202020204" pitchFamily="34" charset="-122"/>
                <a:cs typeface="Geologica Regular" panose="020B0604020202020204" pitchFamily="34" charset="-120"/>
              </a:rPr>
              <a:t>P705.997</a:t>
            </a:r>
            <a:endParaRPr lang="en-US" sz="1650" dirty="0"/>
          </a:p>
        </p:txBody>
      </p:sp>
      <p:sp>
        <p:nvSpPr>
          <p:cNvPr id="21" name="Text 8"/>
          <p:cNvSpPr/>
          <p:nvPr/>
        </p:nvSpPr>
        <p:spPr>
          <a:xfrm>
            <a:off x="3829050" y="1047750"/>
            <a:ext cx="1704975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75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Geologica Regular" panose="020B0604020202020204" pitchFamily="34" charset="0"/>
                <a:ea typeface="Geologica Regular" panose="020B0604020202020204" pitchFamily="34" charset="-122"/>
                <a:cs typeface="Geologica Regular" panose="020B0604020202020204" pitchFamily="34" charset="-120"/>
              </a:rPr>
              <a:t>новые цвета</a:t>
            </a:r>
            <a:endParaRPr lang="en-US" sz="2100" dirty="0"/>
          </a:p>
        </p:txBody>
      </p:sp>
      <p:sp>
        <p:nvSpPr>
          <p:cNvPr id="22" name="Text 9"/>
          <p:cNvSpPr/>
          <p:nvPr/>
        </p:nvSpPr>
        <p:spPr>
          <a:xfrm>
            <a:off x="581025" y="8801100"/>
            <a:ext cx="47529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легендарный рюкзак в новых сложных оттенках (рекомендуем взять образец)</a:t>
            </a:r>
            <a:endParaRPr lang="en-US" sz="1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A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96000" y="0"/>
            <a:ext cx="12192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7479" y="6850875"/>
            <a:ext cx="7410269" cy="21983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7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9210" y="4505325"/>
            <a:ext cx="3963055" cy="13076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7300" y="981075"/>
            <a:ext cx="2095500" cy="38182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7505700"/>
            <a:ext cx="3430512" cy="13144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5324475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86525" y="457200"/>
            <a:ext cx="53149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82475" y="457200"/>
            <a:ext cx="5324475" cy="8991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2538" y="1257300"/>
            <a:ext cx="2824163" cy="121443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58013" y="1257300"/>
            <a:ext cx="2824163" cy="9667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96838" y="3390900"/>
            <a:ext cx="2052637" cy="121443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257300" y="1257300"/>
            <a:ext cx="28384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Велосипедная сумка-холодильник VINGA Sortino из rPET</a:t>
            </a:r>
            <a:endParaRPr lang="en-US" sz="1950" dirty="0"/>
          </a:p>
        </p:txBody>
      </p:sp>
      <p:sp>
        <p:nvSpPr>
          <p:cNvPr id="10" name="Text 1"/>
          <p:cNvSpPr/>
          <p:nvPr/>
        </p:nvSpPr>
        <p:spPr>
          <a:xfrm>
            <a:off x="1257300" y="2105025"/>
            <a:ext cx="5905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B6B6B6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519001</a:t>
            </a:r>
            <a:endParaRPr lang="en-US" sz="1275" dirty="0"/>
          </a:p>
        </p:txBody>
      </p:sp>
      <p:sp>
        <p:nvSpPr>
          <p:cNvPr id="11" name="Text 2"/>
          <p:cNvSpPr/>
          <p:nvPr/>
        </p:nvSpPr>
        <p:spPr>
          <a:xfrm>
            <a:off x="6962775" y="1257300"/>
            <a:ext cx="28384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Сумка-холодильник VINGA Sortino из rPET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6962775" y="1857375"/>
            <a:ext cx="4572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51341</a:t>
            </a:r>
            <a:endParaRPr lang="en-US" sz="1275" dirty="0"/>
          </a:p>
        </p:txBody>
      </p:sp>
      <p:sp>
        <p:nvSpPr>
          <p:cNvPr id="13" name="Text 4"/>
          <p:cNvSpPr/>
          <p:nvPr/>
        </p:nvSpPr>
        <p:spPr>
          <a:xfrm>
            <a:off x="12801600" y="3390900"/>
            <a:ext cx="20669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Пляжная сумка VINGA Sortino из rPET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2801600" y="4238625"/>
            <a:ext cx="4667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51331</a:t>
            </a:r>
            <a:endParaRPr lang="en-US" sz="127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05988" y="1257300"/>
            <a:ext cx="2871788" cy="121443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62488" y="7419975"/>
            <a:ext cx="2319338" cy="121443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9810750" y="1257300"/>
            <a:ext cx="28860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Велосипедная сумка-холодильник VINGA Sortino из rPET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9810750" y="2105025"/>
            <a:ext cx="5905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B6B6B6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518001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4667250" y="7419975"/>
            <a:ext cx="23336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Дорожная сумка VINGA Sortino</a:t>
            </a:r>
            <a:b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</a:b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из rPET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4667250" y="8267700"/>
            <a:ext cx="5810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517001</a:t>
            </a:r>
            <a:endParaRPr lang="en-US" sz="127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05988" y="1257300"/>
            <a:ext cx="2928938" cy="9667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2538" y="1257300"/>
            <a:ext cx="4224338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9810750" y="1257300"/>
            <a:ext cx="29432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Сумка-холодильник VINGA Sortino из rPET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9810750" y="1857375"/>
            <a:ext cx="4857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26262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51201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257300" y="1257300"/>
            <a:ext cx="42386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Городская сумка-холодильник VINGA Sortino из rPET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257300" y="1857375"/>
            <a:ext cx="5905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26262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515001</a:t>
            </a:r>
            <a:endParaRPr lang="en-US" sz="127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5324475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92000" y="457200"/>
            <a:ext cx="53149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538" y="1257300"/>
            <a:ext cx="2824163" cy="9667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39863" y="3638550"/>
            <a:ext cx="2824163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86525" y="457200"/>
            <a:ext cx="5324475" cy="8991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58013" y="1257300"/>
            <a:ext cx="2824163" cy="96678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257300" y="1257300"/>
            <a:ext cx="28384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Сумка-холодильник VINGA Sortino из rPET</a:t>
            </a:r>
            <a:endParaRPr lang="en-US" sz="1950" dirty="0"/>
          </a:p>
        </p:txBody>
      </p:sp>
      <p:sp>
        <p:nvSpPr>
          <p:cNvPr id="10" name="Text 1"/>
          <p:cNvSpPr/>
          <p:nvPr/>
        </p:nvSpPr>
        <p:spPr>
          <a:xfrm>
            <a:off x="1257300" y="1857375"/>
            <a:ext cx="4667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26262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51321</a:t>
            </a:r>
            <a:endParaRPr lang="en-US" sz="1275" dirty="0"/>
          </a:p>
        </p:txBody>
      </p:sp>
      <p:sp>
        <p:nvSpPr>
          <p:cNvPr id="11" name="Text 2"/>
          <p:cNvSpPr/>
          <p:nvPr/>
        </p:nvSpPr>
        <p:spPr>
          <a:xfrm>
            <a:off x="14144625" y="3638550"/>
            <a:ext cx="28384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Рюкзак-холодильник VINGA Sortino из rPET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14144625" y="4238625"/>
            <a:ext cx="4572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26262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51101</a:t>
            </a:r>
            <a:endParaRPr lang="en-US" sz="1275" dirty="0"/>
          </a:p>
        </p:txBody>
      </p:sp>
      <p:sp>
        <p:nvSpPr>
          <p:cNvPr id="13" name="Text 4"/>
          <p:cNvSpPr/>
          <p:nvPr/>
        </p:nvSpPr>
        <p:spPr>
          <a:xfrm>
            <a:off x="6962775" y="1257300"/>
            <a:ext cx="28384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Сумка-холодильник VINGA Sortino из rPET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6962775" y="1857375"/>
            <a:ext cx="5905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514001</a:t>
            </a:r>
            <a:endParaRPr lang="en-US" sz="127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05988" y="7400925"/>
            <a:ext cx="2747963" cy="121443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2538" y="1257300"/>
            <a:ext cx="3052763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9810750" y="7400925"/>
            <a:ext cx="27622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Большая сумка-холодильник VINGA Sortino из rPET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9810750" y="8248650"/>
            <a:ext cx="4381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26262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51311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257300" y="1257300"/>
            <a:ext cx="30670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Рюкзак-холодильник VINGA Sortino из rPET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257300" y="1857375"/>
            <a:ext cx="4857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26262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52101</a:t>
            </a:r>
            <a:endParaRPr lang="en-US" sz="127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7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57500" y="0"/>
            <a:ext cx="154305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056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0160" y="4505325"/>
            <a:ext cx="3963055" cy="130760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7300" y="981075"/>
            <a:ext cx="2095500" cy="38182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7591425"/>
            <a:ext cx="3383821" cy="113827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96013" y="1666875"/>
            <a:ext cx="2128838" cy="139541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9863" y="1666875"/>
            <a:ext cx="2128838" cy="139541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6200775" y="1666875"/>
            <a:ext cx="21431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Сумка-тоут VINGA Bermond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6200775" y="2209800"/>
            <a:ext cx="21431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полиуретана RCS, 15’’</a:t>
            </a:r>
            <a:endParaRPr lang="en-US" sz="1500" dirty="0"/>
          </a:p>
        </p:txBody>
      </p:sp>
      <p:sp>
        <p:nvSpPr>
          <p:cNvPr id="9" name="Text 2"/>
          <p:cNvSpPr/>
          <p:nvPr/>
        </p:nvSpPr>
        <p:spPr>
          <a:xfrm>
            <a:off x="6200775" y="2695575"/>
            <a:ext cx="7429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V762039</a:t>
            </a:r>
            <a:endParaRPr lang="en-US" sz="1275" dirty="0"/>
          </a:p>
        </p:txBody>
      </p:sp>
      <p:sp>
        <p:nvSpPr>
          <p:cNvPr id="10" name="Text 3"/>
          <p:cNvSpPr/>
          <p:nvPr/>
        </p:nvSpPr>
        <p:spPr>
          <a:xfrm>
            <a:off x="10334625" y="1666875"/>
            <a:ext cx="21431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 VINGA Bermond</a:t>
            </a:r>
            <a:endParaRPr lang="en-US" sz="1950" dirty="0"/>
          </a:p>
        </p:txBody>
      </p:sp>
      <p:sp>
        <p:nvSpPr>
          <p:cNvPr id="11" name="Text 4"/>
          <p:cNvSpPr/>
          <p:nvPr/>
        </p:nvSpPr>
        <p:spPr>
          <a:xfrm>
            <a:off x="10334625" y="2209800"/>
            <a:ext cx="21431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полиуретана RCS, 15’’</a:t>
            </a:r>
            <a:endParaRPr lang="en-US" sz="1500" dirty="0"/>
          </a:p>
        </p:txBody>
      </p:sp>
      <p:sp>
        <p:nvSpPr>
          <p:cNvPr id="12" name="Text 5"/>
          <p:cNvSpPr/>
          <p:nvPr/>
        </p:nvSpPr>
        <p:spPr>
          <a:xfrm>
            <a:off x="10334625" y="2695575"/>
            <a:ext cx="7620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V703009</a:t>
            </a:r>
            <a:endParaRPr lang="en-US" sz="127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62412" y="1695450"/>
            <a:ext cx="2128838" cy="139541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9863" y="1695450"/>
            <a:ext cx="2443163" cy="139541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4067175" y="1695450"/>
            <a:ext cx="21431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Косметичка VINGA Bermond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4067175" y="2238375"/>
            <a:ext cx="21431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полиуретана RCS</a:t>
            </a:r>
            <a:endParaRPr lang="en-US" sz="1500" dirty="0"/>
          </a:p>
        </p:txBody>
      </p:sp>
      <p:sp>
        <p:nvSpPr>
          <p:cNvPr id="9" name="Text 2"/>
          <p:cNvSpPr/>
          <p:nvPr/>
        </p:nvSpPr>
        <p:spPr>
          <a:xfrm>
            <a:off x="4067175" y="2724150"/>
            <a:ext cx="7715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V820009</a:t>
            </a:r>
            <a:endParaRPr lang="en-US" sz="1275" dirty="0"/>
          </a:p>
        </p:txBody>
      </p:sp>
      <p:sp>
        <p:nvSpPr>
          <p:cNvPr id="10" name="Text 3"/>
          <p:cNvSpPr/>
          <p:nvPr/>
        </p:nvSpPr>
        <p:spPr>
          <a:xfrm>
            <a:off x="10334625" y="1695450"/>
            <a:ext cx="24574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Дорожная сумка VINGA Bermond</a:t>
            </a:r>
            <a:endParaRPr lang="en-US" sz="1950" dirty="0"/>
          </a:p>
        </p:txBody>
      </p:sp>
      <p:sp>
        <p:nvSpPr>
          <p:cNvPr id="11" name="Text 4"/>
          <p:cNvSpPr/>
          <p:nvPr/>
        </p:nvSpPr>
        <p:spPr>
          <a:xfrm>
            <a:off x="10334625" y="2238375"/>
            <a:ext cx="21431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полиуретана RCS</a:t>
            </a:r>
            <a:endParaRPr lang="en-US" sz="1500" dirty="0"/>
          </a:p>
        </p:txBody>
      </p:sp>
      <p:sp>
        <p:nvSpPr>
          <p:cNvPr id="12" name="Text 5"/>
          <p:cNvSpPr/>
          <p:nvPr/>
        </p:nvSpPr>
        <p:spPr>
          <a:xfrm>
            <a:off x="10334625" y="2724150"/>
            <a:ext cx="7524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V707009</a:t>
            </a:r>
            <a:endParaRPr lang="en-US" sz="127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7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0160" y="4505325"/>
            <a:ext cx="3963055" cy="13076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8250" y="981075"/>
            <a:ext cx="2095500" cy="38182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7591425"/>
            <a:ext cx="3373507" cy="11417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283816" y="1285875"/>
            <a:ext cx="2388617" cy="855237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57450" y="2228850"/>
            <a:ext cx="3548335" cy="797867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349" y="266700"/>
            <a:ext cx="2384421" cy="10020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610100" cy="20193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48500" y="952500"/>
            <a:ext cx="3305175" cy="20669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952500" y="952500"/>
            <a:ext cx="4638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Bamboo</a:t>
            </a:r>
            <a:endParaRPr lang="en-US" sz="2550" dirty="0"/>
          </a:p>
        </p:txBody>
      </p:sp>
      <p:sp>
        <p:nvSpPr>
          <p:cNvPr id="13" name="Text 1"/>
          <p:cNvSpPr/>
          <p:nvPr/>
        </p:nvSpPr>
        <p:spPr>
          <a:xfrm>
            <a:off x="952500" y="1371600"/>
            <a:ext cx="44767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бамбука</a:t>
            </a:r>
            <a:endParaRPr lang="en-US" sz="1950" dirty="0"/>
          </a:p>
        </p:txBody>
      </p:sp>
      <p:sp>
        <p:nvSpPr>
          <p:cNvPr id="14" name="Text 2"/>
          <p:cNvSpPr/>
          <p:nvPr/>
        </p:nvSpPr>
        <p:spPr>
          <a:xfrm>
            <a:off x="952500" y="1828800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P610.321</a:t>
            </a:r>
            <a:endParaRPr lang="en-US" sz="1950" dirty="0"/>
          </a:p>
        </p:txBody>
      </p:sp>
      <p:sp>
        <p:nvSpPr>
          <p:cNvPr id="16" name="Text 4"/>
          <p:cNvSpPr/>
          <p:nvPr/>
        </p:nvSpPr>
        <p:spPr>
          <a:xfrm>
            <a:off x="13144500" y="952500"/>
            <a:ext cx="2156460" cy="1295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Вечный</a:t>
            </a:r>
            <a:br>
              <a:rPr dirty="0"/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карандаш</a:t>
            </a:r>
            <a:br>
              <a:rPr dirty="0"/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из бамбука Pynn</a:t>
            </a:r>
            <a:endParaRPr lang="en-US" sz="2550" dirty="0"/>
          </a:p>
        </p:txBody>
      </p:sp>
      <p:sp>
        <p:nvSpPr>
          <p:cNvPr id="17" name="Text 5"/>
          <p:cNvSpPr/>
          <p:nvPr/>
        </p:nvSpPr>
        <p:spPr>
          <a:xfrm>
            <a:off x="13144500" y="245745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P611.009</a:t>
            </a:r>
            <a:endParaRPr lang="en-US" sz="1950" dirty="0"/>
          </a:p>
        </p:txBody>
      </p:sp>
      <p:sp>
        <p:nvSpPr>
          <p:cNvPr id="19" name="Text 7"/>
          <p:cNvSpPr/>
          <p:nvPr/>
        </p:nvSpPr>
        <p:spPr>
          <a:xfrm>
            <a:off x="7048500" y="952500"/>
            <a:ext cx="30956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Kavana</a:t>
            </a:r>
            <a:endParaRPr lang="en-US" sz="2550" dirty="0"/>
          </a:p>
        </p:txBody>
      </p:sp>
      <p:sp>
        <p:nvSpPr>
          <p:cNvPr id="20" name="Text 8"/>
          <p:cNvSpPr/>
          <p:nvPr/>
        </p:nvSpPr>
        <p:spPr>
          <a:xfrm>
            <a:off x="7048500" y="1419225"/>
            <a:ext cx="33242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А5, 80 г/м²</a:t>
            </a:r>
            <a:endParaRPr lang="en-US" sz="1950" dirty="0"/>
          </a:p>
        </p:txBody>
      </p:sp>
      <p:sp>
        <p:nvSpPr>
          <p:cNvPr id="21" name="Text 9"/>
          <p:cNvSpPr/>
          <p:nvPr/>
        </p:nvSpPr>
        <p:spPr>
          <a:xfrm>
            <a:off x="7048500" y="1876425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3E3E3E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P774.368</a:t>
            </a:r>
            <a:endParaRPr lang="en-US" sz="1950" dirty="0"/>
          </a:p>
        </p:txBody>
      </p:sp>
      <p:sp>
        <p:nvSpPr>
          <p:cNvPr id="23" name="Text 11"/>
          <p:cNvSpPr/>
          <p:nvPr/>
        </p:nvSpPr>
        <p:spPr>
          <a:xfrm>
            <a:off x="6677025" y="8715375"/>
            <a:ext cx="369570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твердый переплет</a:t>
            </a:r>
            <a:br>
              <a:rPr dirty="0"/>
            </a:b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текстурой натурального дерева</a:t>
            </a:r>
            <a:endParaRPr lang="en-US" sz="19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86525" y="457200"/>
            <a:ext cx="53149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1050" y="457200"/>
            <a:ext cx="5324475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82475" y="457200"/>
            <a:ext cx="5324475" cy="8991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2538" y="1257300"/>
            <a:ext cx="2014538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58013" y="1257300"/>
            <a:ext cx="2014538" cy="9667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53963" y="1257300"/>
            <a:ext cx="2738438" cy="96678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6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257300" y="1257300"/>
            <a:ext cx="20288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 VINGA Hunton, 17''</a:t>
            </a:r>
            <a:endParaRPr lang="en-US" sz="1950" dirty="0"/>
          </a:p>
        </p:txBody>
      </p:sp>
      <p:sp>
        <p:nvSpPr>
          <p:cNvPr id="10" name="Text 1"/>
          <p:cNvSpPr/>
          <p:nvPr/>
        </p:nvSpPr>
        <p:spPr>
          <a:xfrm>
            <a:off x="1257300" y="1857375"/>
            <a:ext cx="5905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848484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509119</a:t>
            </a:r>
            <a:endParaRPr lang="en-US" sz="1275" dirty="0"/>
          </a:p>
        </p:txBody>
      </p:sp>
      <p:sp>
        <p:nvSpPr>
          <p:cNvPr id="11" name="Text 2"/>
          <p:cNvSpPr/>
          <p:nvPr/>
        </p:nvSpPr>
        <p:spPr>
          <a:xfrm>
            <a:off x="6962775" y="1257300"/>
            <a:ext cx="20288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Косметичка VINGA Hunton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6962775" y="1857375"/>
            <a:ext cx="6000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848484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527019</a:t>
            </a:r>
            <a:endParaRPr lang="en-US" sz="1275" dirty="0"/>
          </a:p>
        </p:txBody>
      </p:sp>
      <p:sp>
        <p:nvSpPr>
          <p:cNvPr id="13" name="Text 4"/>
          <p:cNvSpPr/>
          <p:nvPr/>
        </p:nvSpPr>
        <p:spPr>
          <a:xfrm>
            <a:off x="12658725" y="1257300"/>
            <a:ext cx="27527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 для ноутбука VINGA Hunton, 17"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2658725" y="1857375"/>
            <a:ext cx="6381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528020</a:t>
            </a:r>
            <a:endParaRPr lang="en-US" sz="127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538" y="1257300"/>
            <a:ext cx="2433638" cy="9667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77888" y="1257300"/>
            <a:ext cx="2700338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6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257300" y="1257300"/>
            <a:ext cx="24479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Дорожная сумка VINGA Hunton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1257300" y="1857375"/>
            <a:ext cx="6096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414141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522019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3582650" y="1257300"/>
            <a:ext cx="27146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Чехол для ноутбука VINGA Hunton, 17"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3582650" y="1857375"/>
            <a:ext cx="6000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528120</a:t>
            </a:r>
            <a:endParaRPr lang="en-US" sz="127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7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05600" y="0"/>
            <a:ext cx="115824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056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0160" y="4505325"/>
            <a:ext cx="3963055" cy="130759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7300" y="981075"/>
            <a:ext cx="2095500" cy="38182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7591425"/>
            <a:ext cx="3872629" cy="113827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82188" y="1257300"/>
            <a:ext cx="2328863" cy="121443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2538" y="3095625"/>
            <a:ext cx="2871788" cy="966788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9886950" y="1257300"/>
            <a:ext cx="23431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Дорожная косметичка VINGA Baltimore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9886950" y="2105025"/>
            <a:ext cx="7524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V820029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257300" y="3095625"/>
            <a:ext cx="2886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Рюкзак-холодильник VINGA Baltimore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257300" y="3695700"/>
            <a:ext cx="6191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501420</a:t>
            </a:r>
            <a:endParaRPr lang="en-US" sz="127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86525" y="457200"/>
            <a:ext cx="5324475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1050" y="457200"/>
            <a:ext cx="5324475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0" y="457200"/>
            <a:ext cx="5314950" cy="8991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2538" y="1257300"/>
            <a:ext cx="2414588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63488" y="1257300"/>
            <a:ext cx="3290888" cy="9667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58013" y="1257300"/>
            <a:ext cx="2824163" cy="96678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6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257300" y="1257300"/>
            <a:ext cx="2428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Сумка-рюкзак VINGA Baltimore</a:t>
            </a:r>
            <a:endParaRPr lang="en-US" sz="1950" dirty="0"/>
          </a:p>
        </p:txBody>
      </p:sp>
      <p:sp>
        <p:nvSpPr>
          <p:cNvPr id="10" name="Text 1"/>
          <p:cNvSpPr/>
          <p:nvPr/>
        </p:nvSpPr>
        <p:spPr>
          <a:xfrm>
            <a:off x="1257300" y="1857375"/>
            <a:ext cx="6191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E5E5E5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501820</a:t>
            </a:r>
            <a:endParaRPr lang="en-US" sz="1275" dirty="0"/>
          </a:p>
        </p:txBody>
      </p:sp>
      <p:sp>
        <p:nvSpPr>
          <p:cNvPr id="11" name="Text 2"/>
          <p:cNvSpPr/>
          <p:nvPr/>
        </p:nvSpPr>
        <p:spPr>
          <a:xfrm>
            <a:off x="12668250" y="1257300"/>
            <a:ext cx="33051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 для путешествий VINGA Baltimore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12668250" y="1857375"/>
            <a:ext cx="6477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26262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500320</a:t>
            </a:r>
            <a:endParaRPr lang="en-US" sz="1275" dirty="0"/>
          </a:p>
        </p:txBody>
      </p:sp>
      <p:sp>
        <p:nvSpPr>
          <p:cNvPr id="13" name="Text 4"/>
          <p:cNvSpPr/>
          <p:nvPr/>
        </p:nvSpPr>
        <p:spPr>
          <a:xfrm>
            <a:off x="6962775" y="1257300"/>
            <a:ext cx="28384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Дорожная сумка VINGA Baltimore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6962775" y="1857375"/>
            <a:ext cx="6477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500220</a:t>
            </a:r>
            <a:endParaRPr lang="en-US" sz="127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2538" y="1257300"/>
            <a:ext cx="2128838" cy="9667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05988" y="1257300"/>
            <a:ext cx="2128838" cy="966788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257300" y="1257300"/>
            <a:ext cx="21431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 VINGA Baltimore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1257300" y="1857375"/>
            <a:ext cx="6286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500120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9810750" y="1257300"/>
            <a:ext cx="21431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Косметичка VINGA Baltimore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9810750" y="1857375"/>
            <a:ext cx="6572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500420</a:t>
            </a:r>
            <a:endParaRPr lang="en-US" sz="127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2538" y="1257300"/>
            <a:ext cx="3186113" cy="9667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805988" y="1257300"/>
            <a:ext cx="3567113" cy="966788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257300" y="1257300"/>
            <a:ext cx="32004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Панама VINGA Baltimore из rPET AWARE™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1257300" y="1857375"/>
            <a:ext cx="6762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V453119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9810750" y="1257300"/>
            <a:ext cx="35814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Бейсболка VINGA Baltimore из rPET AWARE™, 6 клиньев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9810750" y="1857375"/>
            <a:ext cx="7143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V453109</a:t>
            </a:r>
            <a:endParaRPr lang="en-US" sz="127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7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0160" y="4505325"/>
            <a:ext cx="3963055" cy="130759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7300" y="981075"/>
            <a:ext cx="2095500" cy="38182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7591425"/>
            <a:ext cx="3558718" cy="141267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2538" y="1257300"/>
            <a:ext cx="3033713" cy="95726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15888" y="1257300"/>
            <a:ext cx="3033713" cy="120491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257300" y="1257300"/>
            <a:ext cx="3438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Зонт VINGA Bosler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1257300" y="1552575"/>
            <a:ext cx="2686050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d106 см</a:t>
            </a:r>
            <a:endParaRPr lang="en-US" sz="1500" dirty="0"/>
          </a:p>
        </p:txBody>
      </p:sp>
      <p:sp>
        <p:nvSpPr>
          <p:cNvPr id="9" name="Text 2"/>
          <p:cNvSpPr/>
          <p:nvPr/>
        </p:nvSpPr>
        <p:spPr>
          <a:xfrm>
            <a:off x="1257300" y="1847850"/>
            <a:ext cx="7620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B6B6B6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V850007</a:t>
            </a:r>
            <a:endParaRPr lang="en-US" sz="1275" dirty="0"/>
          </a:p>
        </p:txBody>
      </p:sp>
      <p:sp>
        <p:nvSpPr>
          <p:cNvPr id="10" name="Text 3"/>
          <p:cNvSpPr/>
          <p:nvPr/>
        </p:nvSpPr>
        <p:spPr>
          <a:xfrm>
            <a:off x="12820650" y="1257300"/>
            <a:ext cx="27813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 для ноутбука VINGA Bosler</a:t>
            </a:r>
            <a:endParaRPr lang="en-US" sz="1950" dirty="0"/>
          </a:p>
        </p:txBody>
      </p:sp>
      <p:sp>
        <p:nvSpPr>
          <p:cNvPr id="11" name="Text 4"/>
          <p:cNvSpPr/>
          <p:nvPr/>
        </p:nvSpPr>
        <p:spPr>
          <a:xfrm>
            <a:off x="12820650" y="1800225"/>
            <a:ext cx="1457325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канваса, 16"</a:t>
            </a:r>
            <a:endParaRPr lang="en-US" sz="1500" dirty="0"/>
          </a:p>
        </p:txBody>
      </p:sp>
      <p:sp>
        <p:nvSpPr>
          <p:cNvPr id="12" name="Text 5"/>
          <p:cNvSpPr/>
          <p:nvPr/>
        </p:nvSpPr>
        <p:spPr>
          <a:xfrm>
            <a:off x="12820650" y="2095500"/>
            <a:ext cx="5905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B6B6B6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522318</a:t>
            </a:r>
            <a:endParaRPr lang="en-US" sz="127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2050" y="6705600"/>
            <a:ext cx="2362200" cy="2362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95863" y="6915150"/>
            <a:ext cx="3033713" cy="158591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949238" y="6886575"/>
            <a:ext cx="3033713" cy="1204913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5000625" y="6915150"/>
            <a:ext cx="30480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Бейсболка VINGA Bosler</a:t>
            </a:r>
            <a:endParaRPr lang="en-US" sz="1950" dirty="0"/>
          </a:p>
        </p:txBody>
      </p:sp>
      <p:sp>
        <p:nvSpPr>
          <p:cNvPr id="9" name="Text 1"/>
          <p:cNvSpPr/>
          <p:nvPr/>
        </p:nvSpPr>
        <p:spPr>
          <a:xfrm>
            <a:off x="5000625" y="7458075"/>
            <a:ext cx="26860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канваса AWARE™, 6 клиньев</a:t>
            </a:r>
            <a:endParaRPr lang="en-US" sz="1500" dirty="0"/>
          </a:p>
        </p:txBody>
      </p:sp>
      <p:sp>
        <p:nvSpPr>
          <p:cNvPr id="10" name="Text 2"/>
          <p:cNvSpPr/>
          <p:nvPr/>
        </p:nvSpPr>
        <p:spPr>
          <a:xfrm>
            <a:off x="5000625" y="8134350"/>
            <a:ext cx="7239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B6B6B6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V453037</a:t>
            </a:r>
            <a:endParaRPr lang="en-US" sz="1275" dirty="0"/>
          </a:p>
        </p:txBody>
      </p:sp>
      <p:sp>
        <p:nvSpPr>
          <p:cNvPr id="11" name="Text 3"/>
          <p:cNvSpPr/>
          <p:nvPr/>
        </p:nvSpPr>
        <p:spPr>
          <a:xfrm>
            <a:off x="12954000" y="6886575"/>
            <a:ext cx="24479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Складной зонт VINGA Bosler</a:t>
            </a:r>
            <a:endParaRPr lang="en-US" sz="1950" dirty="0"/>
          </a:p>
        </p:txBody>
      </p:sp>
      <p:sp>
        <p:nvSpPr>
          <p:cNvPr id="12" name="Text 4"/>
          <p:cNvSpPr/>
          <p:nvPr/>
        </p:nvSpPr>
        <p:spPr>
          <a:xfrm>
            <a:off x="12954000" y="7429500"/>
            <a:ext cx="2371725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d96 см</a:t>
            </a:r>
            <a:endParaRPr lang="en-US" sz="1500" dirty="0"/>
          </a:p>
        </p:txBody>
      </p:sp>
      <p:sp>
        <p:nvSpPr>
          <p:cNvPr id="13" name="Text 5"/>
          <p:cNvSpPr/>
          <p:nvPr/>
        </p:nvSpPr>
        <p:spPr>
          <a:xfrm>
            <a:off x="12954000" y="7724775"/>
            <a:ext cx="7239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V850017</a:t>
            </a:r>
            <a:endParaRPr lang="en-US" sz="127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09625" y="666750"/>
            <a:ext cx="8687662" cy="868766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3200" y="1981200"/>
            <a:ext cx="7286625" cy="72866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3857625" cy="25527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10825" y="1019175"/>
            <a:ext cx="3448050" cy="28289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20685" y="952128"/>
            <a:ext cx="1314816" cy="600894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952500" y="952500"/>
            <a:ext cx="38862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Sam</a:t>
            </a:r>
            <a:endParaRPr lang="en-US" sz="2550" dirty="0"/>
          </a:p>
        </p:txBody>
      </p:sp>
      <p:sp>
        <p:nvSpPr>
          <p:cNvPr id="11" name="Text 1"/>
          <p:cNvSpPr/>
          <p:nvPr/>
        </p:nvSpPr>
        <p:spPr>
          <a:xfrm>
            <a:off x="952500" y="1419225"/>
            <a:ext cx="26955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кожи RCS, А5</a:t>
            </a:r>
            <a:endParaRPr lang="en-US" sz="1950" dirty="0"/>
          </a:p>
        </p:txBody>
      </p:sp>
      <p:sp>
        <p:nvSpPr>
          <p:cNvPr id="12" name="Text 2"/>
          <p:cNvSpPr/>
          <p:nvPr/>
        </p:nvSpPr>
        <p:spPr>
          <a:xfrm>
            <a:off x="952500" y="2124075"/>
            <a:ext cx="1152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P774.600</a:t>
            </a:r>
            <a:endParaRPr lang="en-US" sz="1950" dirty="0"/>
          </a:p>
        </p:txBody>
      </p:sp>
      <p:sp>
        <p:nvSpPr>
          <p:cNvPr id="14" name="Text 4"/>
          <p:cNvSpPr/>
          <p:nvPr/>
        </p:nvSpPr>
        <p:spPr>
          <a:xfrm>
            <a:off x="581025" y="7972425"/>
            <a:ext cx="36004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идеально сочетается</a:t>
            </a:r>
            <a:br>
              <a:rPr dirty="0"/>
            </a:b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 цветам с мини-ручкой Pocketpal</a:t>
            </a:r>
            <a:endParaRPr lang="en-US" sz="1950" dirty="0"/>
          </a:p>
        </p:txBody>
      </p:sp>
      <p:sp>
        <p:nvSpPr>
          <p:cNvPr id="15" name="Text 5"/>
          <p:cNvSpPr/>
          <p:nvPr/>
        </p:nvSpPr>
        <p:spPr>
          <a:xfrm>
            <a:off x="10410825" y="1019175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Мини-ручка Pocketpal</a:t>
            </a:r>
            <a:endParaRPr lang="en-US" sz="2550" dirty="0"/>
          </a:p>
        </p:txBody>
      </p:sp>
      <p:sp>
        <p:nvSpPr>
          <p:cNvPr id="16" name="Text 6"/>
          <p:cNvSpPr/>
          <p:nvPr/>
        </p:nvSpPr>
        <p:spPr>
          <a:xfrm>
            <a:off x="10410825" y="1762125"/>
            <a:ext cx="26955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GRS</a:t>
            </a:r>
            <a:endParaRPr lang="en-US" sz="1950" dirty="0"/>
          </a:p>
        </p:txBody>
      </p:sp>
      <p:sp>
        <p:nvSpPr>
          <p:cNvPr id="17" name="Text 7"/>
          <p:cNvSpPr/>
          <p:nvPr/>
        </p:nvSpPr>
        <p:spPr>
          <a:xfrm>
            <a:off x="10410825" y="2466975"/>
            <a:ext cx="1738312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D2D2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P611.190</a:t>
            </a:r>
            <a:endParaRPr lang="en-US" sz="19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86525" y="457200"/>
            <a:ext cx="5324475" cy="90773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1050" y="457200"/>
            <a:ext cx="5324475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0" y="457200"/>
            <a:ext cx="5314950" cy="8991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2538" y="1257300"/>
            <a:ext cx="1938337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58013" y="1257300"/>
            <a:ext cx="2824163" cy="114776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63488" y="1257300"/>
            <a:ext cx="2824163" cy="114776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257300" y="1257300"/>
            <a:ext cx="19526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Косметичка VINGA Bosler</a:t>
            </a:r>
            <a:endParaRPr lang="en-US" sz="1950" dirty="0"/>
          </a:p>
        </p:txBody>
      </p:sp>
      <p:sp>
        <p:nvSpPr>
          <p:cNvPr id="10" name="Text 1"/>
          <p:cNvSpPr/>
          <p:nvPr/>
        </p:nvSpPr>
        <p:spPr>
          <a:xfrm>
            <a:off x="1257300" y="1857375"/>
            <a:ext cx="5810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E5E5E5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522418</a:t>
            </a:r>
            <a:endParaRPr lang="en-US" sz="1275" dirty="0"/>
          </a:p>
        </p:txBody>
      </p:sp>
      <p:sp>
        <p:nvSpPr>
          <p:cNvPr id="11" name="Text 2"/>
          <p:cNvSpPr/>
          <p:nvPr/>
        </p:nvSpPr>
        <p:spPr>
          <a:xfrm>
            <a:off x="6962775" y="1257300"/>
            <a:ext cx="28384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Рюкзак VINGA Bosler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6962775" y="1552575"/>
            <a:ext cx="21431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канваса GRS, 15’’</a:t>
            </a:r>
            <a:endParaRPr lang="en-US" sz="1500" dirty="0"/>
          </a:p>
        </p:txBody>
      </p:sp>
      <p:sp>
        <p:nvSpPr>
          <p:cNvPr id="13" name="Text 4"/>
          <p:cNvSpPr/>
          <p:nvPr/>
        </p:nvSpPr>
        <p:spPr>
          <a:xfrm>
            <a:off x="6962775" y="2038350"/>
            <a:ext cx="5810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521018</a:t>
            </a:r>
            <a:endParaRPr lang="en-US" sz="1275" dirty="0"/>
          </a:p>
        </p:txBody>
      </p:sp>
      <p:sp>
        <p:nvSpPr>
          <p:cNvPr id="14" name="Text 5"/>
          <p:cNvSpPr/>
          <p:nvPr/>
        </p:nvSpPr>
        <p:spPr>
          <a:xfrm>
            <a:off x="12668250" y="1257300"/>
            <a:ext cx="28384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Блокнот VINGA Bosler</a:t>
            </a:r>
            <a:endParaRPr lang="en-US" sz="1950" dirty="0"/>
          </a:p>
        </p:txBody>
      </p:sp>
      <p:sp>
        <p:nvSpPr>
          <p:cNvPr id="15" name="Text 6"/>
          <p:cNvSpPr/>
          <p:nvPr/>
        </p:nvSpPr>
        <p:spPr>
          <a:xfrm>
            <a:off x="12668250" y="1552575"/>
            <a:ext cx="2143125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канваса RCS, 80 г/м²</a:t>
            </a:r>
            <a:endParaRPr lang="en-US" sz="1500" dirty="0"/>
          </a:p>
        </p:txBody>
      </p:sp>
      <p:sp>
        <p:nvSpPr>
          <p:cNvPr id="16" name="Text 7"/>
          <p:cNvSpPr/>
          <p:nvPr/>
        </p:nvSpPr>
        <p:spPr>
          <a:xfrm>
            <a:off x="12668250" y="2038350"/>
            <a:ext cx="7143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DFDFD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V773307</a:t>
            </a:r>
            <a:endParaRPr lang="en-US" sz="127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62238" y="1838325"/>
            <a:ext cx="3033713" cy="120491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805988" y="1257300"/>
            <a:ext cx="3033713" cy="139541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2667000" y="1838325"/>
            <a:ext cx="24669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Дорожная сумка VINGA Bosler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2667000" y="2381250"/>
            <a:ext cx="1085850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канваса</a:t>
            </a:r>
            <a:endParaRPr lang="en-US" sz="1500" dirty="0"/>
          </a:p>
        </p:txBody>
      </p:sp>
      <p:sp>
        <p:nvSpPr>
          <p:cNvPr id="9" name="Text 2"/>
          <p:cNvSpPr/>
          <p:nvPr/>
        </p:nvSpPr>
        <p:spPr>
          <a:xfrm>
            <a:off x="2667000" y="2676525"/>
            <a:ext cx="5905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522218</a:t>
            </a:r>
            <a:endParaRPr lang="en-US" sz="1275" dirty="0"/>
          </a:p>
        </p:txBody>
      </p:sp>
      <p:sp>
        <p:nvSpPr>
          <p:cNvPr id="10" name="Text 3"/>
          <p:cNvSpPr/>
          <p:nvPr/>
        </p:nvSpPr>
        <p:spPr>
          <a:xfrm>
            <a:off x="9810750" y="1257300"/>
            <a:ext cx="22098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Сумка-тоут VINGA Bosler</a:t>
            </a:r>
            <a:endParaRPr lang="en-US" sz="1950" dirty="0"/>
          </a:p>
        </p:txBody>
      </p:sp>
      <p:sp>
        <p:nvSpPr>
          <p:cNvPr id="11" name="Text 4"/>
          <p:cNvSpPr/>
          <p:nvPr/>
        </p:nvSpPr>
        <p:spPr>
          <a:xfrm>
            <a:off x="9810750" y="1800225"/>
            <a:ext cx="220980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канваса RCS, 13’’</a:t>
            </a:r>
            <a:endParaRPr lang="en-US" sz="1500" dirty="0"/>
          </a:p>
        </p:txBody>
      </p:sp>
      <p:sp>
        <p:nvSpPr>
          <p:cNvPr id="12" name="Text 5"/>
          <p:cNvSpPr/>
          <p:nvPr/>
        </p:nvSpPr>
        <p:spPr>
          <a:xfrm>
            <a:off x="9810750" y="2286000"/>
            <a:ext cx="7429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6D6D6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V762007</a:t>
            </a:r>
            <a:endParaRPr lang="en-US" sz="127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15125" y="0"/>
            <a:ext cx="11572875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1512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2728" y="4505325"/>
            <a:ext cx="4009537" cy="130759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7300" y="981075"/>
            <a:ext cx="2095500" cy="38182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7591425"/>
            <a:ext cx="2930266" cy="141335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05988" y="1257300"/>
            <a:ext cx="2138363" cy="9667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2538" y="1257300"/>
            <a:ext cx="1728788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9810750" y="1257300"/>
            <a:ext cx="21526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Прихватка VINGA Asado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9810750" y="1857375"/>
            <a:ext cx="7239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414141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V261029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257300" y="1257300"/>
            <a:ext cx="1743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Фартук VINGA Asado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257300" y="1857375"/>
            <a:ext cx="4000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414141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2159</a:t>
            </a:r>
            <a:endParaRPr lang="en-US" sz="127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538" y="1257300"/>
            <a:ext cx="1728788" cy="9667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15938" y="6638925"/>
            <a:ext cx="1690688" cy="9667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257300" y="1257300"/>
            <a:ext cx="1743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Прихватка VINGA Asado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1257300" y="1857375"/>
            <a:ext cx="4000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414141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4772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3220700" y="6638925"/>
            <a:ext cx="17049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Фартук VINGA Tome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3220700" y="7239000"/>
            <a:ext cx="4000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FBFBFB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2162</a:t>
            </a:r>
            <a:endParaRPr lang="en-US" sz="127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1672590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09800" y="1952625"/>
            <a:ext cx="2276475" cy="10096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35175" y="3781425"/>
            <a:ext cx="2276475" cy="10096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53825" y="962025"/>
            <a:ext cx="2276475" cy="1009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35175" y="6677025"/>
            <a:ext cx="2581275" cy="25812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2209800" y="1952625"/>
            <a:ext cx="22955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Сервировочная доска VINGA Veia, размер L</a:t>
            </a:r>
            <a:endParaRPr lang="en-US" sz="1950" dirty="0"/>
          </a:p>
        </p:txBody>
      </p:sp>
      <p:sp>
        <p:nvSpPr>
          <p:cNvPr id="9" name="Text 1"/>
          <p:cNvSpPr/>
          <p:nvPr/>
        </p:nvSpPr>
        <p:spPr>
          <a:xfrm>
            <a:off x="2209800" y="2800350"/>
            <a:ext cx="7334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343434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V261099</a:t>
            </a:r>
            <a:endParaRPr lang="en-US" sz="1275" dirty="0"/>
          </a:p>
        </p:txBody>
      </p:sp>
      <p:sp>
        <p:nvSpPr>
          <p:cNvPr id="10" name="Text 2"/>
          <p:cNvSpPr/>
          <p:nvPr/>
        </p:nvSpPr>
        <p:spPr>
          <a:xfrm>
            <a:off x="14735175" y="3781425"/>
            <a:ext cx="22955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Сервировочная доска VINGA Veia, размер M</a:t>
            </a:r>
            <a:endParaRPr lang="en-US" sz="1950" dirty="0"/>
          </a:p>
        </p:txBody>
      </p:sp>
      <p:sp>
        <p:nvSpPr>
          <p:cNvPr id="11" name="Text 3"/>
          <p:cNvSpPr/>
          <p:nvPr/>
        </p:nvSpPr>
        <p:spPr>
          <a:xfrm>
            <a:off x="14735175" y="4629150"/>
            <a:ext cx="72390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343434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V261089</a:t>
            </a:r>
            <a:endParaRPr lang="en-US" sz="1275" dirty="0"/>
          </a:p>
        </p:txBody>
      </p:sp>
      <p:sp>
        <p:nvSpPr>
          <p:cNvPr id="12" name="Text 4"/>
          <p:cNvSpPr/>
          <p:nvPr/>
        </p:nvSpPr>
        <p:spPr>
          <a:xfrm>
            <a:off x="11553825" y="962025"/>
            <a:ext cx="22955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Сервировочная доска VINGA Veia, размер S</a:t>
            </a:r>
            <a:endParaRPr lang="en-US" sz="1950" dirty="0"/>
          </a:p>
        </p:txBody>
      </p:sp>
      <p:sp>
        <p:nvSpPr>
          <p:cNvPr id="13" name="Text 5"/>
          <p:cNvSpPr/>
          <p:nvPr/>
        </p:nvSpPr>
        <p:spPr>
          <a:xfrm>
            <a:off x="11553825" y="1809750"/>
            <a:ext cx="7143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343434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V261079</a:t>
            </a:r>
            <a:endParaRPr lang="en-US" sz="127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5425" y="7696200"/>
            <a:ext cx="2600325" cy="762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9825" y="2238375"/>
            <a:ext cx="2590800" cy="762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495425" y="7696200"/>
            <a:ext cx="26193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Сервировочная доска VINGA Buscot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1495425" y="8296275"/>
            <a:ext cx="3905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414141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3183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0029825" y="2238375"/>
            <a:ext cx="26098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Разделочная доска VINGA Buscot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0029825" y="2838450"/>
            <a:ext cx="4000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414141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3182</a:t>
            </a:r>
            <a:endParaRPr lang="en-US" sz="127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81500" y="1924050"/>
            <a:ext cx="3076575" cy="10096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63200" y="1924050"/>
            <a:ext cx="3057525" cy="10096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4381500" y="1924050"/>
            <a:ext cx="30956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Широкая сервировочная доска VINGA Buscot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4381500" y="2771775"/>
            <a:ext cx="4857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414141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31801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0363200" y="1924050"/>
            <a:ext cx="30765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Круглая сервировочная доска VINGA Buscot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0363200" y="2771775"/>
            <a:ext cx="3714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414141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3181</a:t>
            </a:r>
            <a:endParaRPr lang="en-US" sz="127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34050" y="7115175"/>
            <a:ext cx="2828925" cy="10096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20725" y="1209675"/>
            <a:ext cx="2933700" cy="762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734050" y="7115175"/>
            <a:ext cx="28479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Круглая сервировочная доска VINGA Alcamo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5734050" y="7962900"/>
            <a:ext cx="48577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EFEFE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31925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3420725" y="1209675"/>
            <a:ext cx="29527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Сервировочная доска VINGA Alcamo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3420725" y="1809750"/>
            <a:ext cx="504825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F0F0F0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31920</a:t>
            </a:r>
            <a:endParaRPr lang="en-US" sz="127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457200"/>
            <a:ext cx="8172450" cy="8991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4500" y="457200"/>
            <a:ext cx="8172450" cy="8991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95975" y="1733550"/>
            <a:ext cx="2495550" cy="1257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06075" y="1733550"/>
            <a:ext cx="2276475" cy="762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050" y="9763125"/>
            <a:ext cx="1428750" cy="182696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895975" y="1733550"/>
            <a:ext cx="2514600" cy="990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Длинная сервировочная доска VINGA Buscot</a:t>
            </a:r>
            <a:endParaRPr lang="en-US" sz="1950" dirty="0"/>
          </a:p>
        </p:txBody>
      </p:sp>
      <p:sp>
        <p:nvSpPr>
          <p:cNvPr id="8" name="Text 1"/>
          <p:cNvSpPr/>
          <p:nvPr/>
        </p:nvSpPr>
        <p:spPr>
          <a:xfrm>
            <a:off x="5895975" y="2828925"/>
            <a:ext cx="4000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2D2D2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3184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10506075" y="1733550"/>
            <a:ext cx="22955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Подсвечник VINGA Montreux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10506075" y="2333625"/>
            <a:ext cx="514350" cy="161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75"/>
              </a:lnSpc>
              <a:buNone/>
            </a:pPr>
            <a:r>
              <a:rPr lang="en-US" sz="1275" dirty="0">
                <a:solidFill>
                  <a:srgbClr val="2D2D2D"/>
                </a:solidFill>
                <a:latin typeface="Geologica Cursive SemiBold" pitchFamily="34" charset="0"/>
                <a:ea typeface="Geologica Cursive SemiBold" pitchFamily="34" charset="-122"/>
                <a:cs typeface="Geologica Cursive SemiBold" pitchFamily="34" charset="-120"/>
              </a:rPr>
              <a:t>81999</a:t>
            </a:r>
            <a:endParaRPr lang="en-US" sz="127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695450"/>
            <a:ext cx="6839220" cy="701067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431" y="2243826"/>
            <a:ext cx="6947520" cy="694752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610100" cy="2590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4500" y="952500"/>
            <a:ext cx="3248025" cy="2590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8500" y="952500"/>
            <a:ext cx="3448050" cy="22669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2500" y="3943350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251648" y="2029439"/>
            <a:ext cx="2298163" cy="7482751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535150" y="2009775"/>
            <a:ext cx="1398846" cy="737903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952500" y="952500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Многофункциональный вечный карандаш Eon</a:t>
            </a:r>
            <a:endParaRPr lang="en-US" sz="2550" dirty="0"/>
          </a:p>
        </p:txBody>
      </p:sp>
      <p:sp>
        <p:nvSpPr>
          <p:cNvPr id="17" name="Text 1"/>
          <p:cNvSpPr/>
          <p:nvPr/>
        </p:nvSpPr>
        <p:spPr>
          <a:xfrm>
            <a:off x="952500" y="169545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</a:t>
            </a:r>
            <a:endParaRPr lang="en-US" sz="1950" dirty="0"/>
          </a:p>
        </p:txBody>
      </p:sp>
      <p:sp>
        <p:nvSpPr>
          <p:cNvPr id="18" name="Text 2"/>
          <p:cNvSpPr/>
          <p:nvPr/>
        </p:nvSpPr>
        <p:spPr>
          <a:xfrm>
            <a:off x="952500" y="2400300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P221.013</a:t>
            </a:r>
            <a:endParaRPr lang="en-US" sz="1950" dirty="0"/>
          </a:p>
        </p:txBody>
      </p:sp>
      <p:sp>
        <p:nvSpPr>
          <p:cNvPr id="20" name="Text 4"/>
          <p:cNvSpPr/>
          <p:nvPr/>
        </p:nvSpPr>
        <p:spPr>
          <a:xfrm>
            <a:off x="581025" y="8772525"/>
            <a:ext cx="43529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заменит до 100 обычных карандашей: длина письма — 20 000 метров</a:t>
            </a:r>
            <a:endParaRPr lang="en-US" sz="1950" dirty="0"/>
          </a:p>
        </p:txBody>
      </p:sp>
      <p:sp>
        <p:nvSpPr>
          <p:cNvPr id="21" name="Text 5"/>
          <p:cNvSpPr/>
          <p:nvPr/>
        </p:nvSpPr>
        <p:spPr>
          <a:xfrm>
            <a:off x="13144500" y="952500"/>
            <a:ext cx="28003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Swiss Peak Cedar</a:t>
            </a:r>
            <a:endParaRPr lang="en-US" sz="2550" dirty="0"/>
          </a:p>
        </p:txBody>
      </p:sp>
      <p:sp>
        <p:nvSpPr>
          <p:cNvPr id="22" name="Text 6"/>
          <p:cNvSpPr/>
          <p:nvPr/>
        </p:nvSpPr>
        <p:spPr>
          <a:xfrm>
            <a:off x="13144500" y="169545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</a:t>
            </a:r>
            <a:endParaRPr lang="en-US" sz="1950" dirty="0"/>
          </a:p>
        </p:txBody>
      </p:sp>
      <p:sp>
        <p:nvSpPr>
          <p:cNvPr id="23" name="Text 7"/>
          <p:cNvSpPr/>
          <p:nvPr/>
        </p:nvSpPr>
        <p:spPr>
          <a:xfrm>
            <a:off x="13144500" y="2400300"/>
            <a:ext cx="9620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P611.151</a:t>
            </a:r>
            <a:endParaRPr lang="en-US" sz="1950" dirty="0"/>
          </a:p>
        </p:txBody>
      </p:sp>
      <p:sp>
        <p:nvSpPr>
          <p:cNvPr id="25" name="Text 9"/>
          <p:cNvSpPr/>
          <p:nvPr/>
        </p:nvSpPr>
        <p:spPr>
          <a:xfrm>
            <a:off x="7048500" y="952500"/>
            <a:ext cx="34766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Xavi</a:t>
            </a:r>
            <a:endParaRPr lang="en-US" sz="2550" dirty="0"/>
          </a:p>
        </p:txBody>
      </p:sp>
      <p:sp>
        <p:nvSpPr>
          <p:cNvPr id="26" name="Text 10"/>
          <p:cNvSpPr/>
          <p:nvPr/>
        </p:nvSpPr>
        <p:spPr>
          <a:xfrm>
            <a:off x="7048500" y="1371600"/>
            <a:ext cx="26955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</a:t>
            </a:r>
            <a:endParaRPr lang="en-US" sz="1950" dirty="0"/>
          </a:p>
        </p:txBody>
      </p:sp>
      <p:sp>
        <p:nvSpPr>
          <p:cNvPr id="27" name="Text 11"/>
          <p:cNvSpPr/>
          <p:nvPr/>
        </p:nvSpPr>
        <p:spPr>
          <a:xfrm>
            <a:off x="7048500" y="2076450"/>
            <a:ext cx="10096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CDCDC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P611.221</a:t>
            </a:r>
            <a:endParaRPr lang="en-US" sz="19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5604" y="6831313"/>
            <a:ext cx="7767588" cy="247801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06350" y="3562350"/>
            <a:ext cx="5486400" cy="5486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467100"/>
            <a:ext cx="5581650" cy="55816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44500" y="952500"/>
            <a:ext cx="3429000" cy="16478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00" y="952500"/>
            <a:ext cx="3524250" cy="197167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48500" y="952500"/>
            <a:ext cx="3448050" cy="16478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7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13144500" y="952500"/>
            <a:ext cx="34575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Деревянный набор Финские кегли</a:t>
            </a:r>
            <a:endParaRPr lang="en-US" sz="2550" dirty="0"/>
          </a:p>
        </p:txBody>
      </p:sp>
      <p:sp>
        <p:nvSpPr>
          <p:cNvPr id="12" name="Text 1"/>
          <p:cNvSpPr/>
          <p:nvPr/>
        </p:nvSpPr>
        <p:spPr>
          <a:xfrm>
            <a:off x="13144500" y="1809750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P453.529</a:t>
            </a:r>
            <a:endParaRPr lang="en-US" sz="1950" dirty="0"/>
          </a:p>
        </p:txBody>
      </p:sp>
      <p:sp>
        <p:nvSpPr>
          <p:cNvPr id="13" name="Text 2"/>
          <p:cNvSpPr/>
          <p:nvPr/>
        </p:nvSpPr>
        <p:spPr>
          <a:xfrm>
            <a:off x="952500" y="952500"/>
            <a:ext cx="355282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Деревянный набор для игры в боулинг на траве</a:t>
            </a:r>
            <a:endParaRPr lang="en-US" sz="2550" dirty="0"/>
          </a:p>
        </p:txBody>
      </p:sp>
      <p:sp>
        <p:nvSpPr>
          <p:cNvPr id="14" name="Text 3"/>
          <p:cNvSpPr/>
          <p:nvPr/>
        </p:nvSpPr>
        <p:spPr>
          <a:xfrm>
            <a:off x="952500" y="2133600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P453.549</a:t>
            </a:r>
            <a:endParaRPr lang="en-US" sz="1950" dirty="0"/>
          </a:p>
        </p:txBody>
      </p:sp>
      <p:sp>
        <p:nvSpPr>
          <p:cNvPr id="15" name="Text 4"/>
          <p:cNvSpPr/>
          <p:nvPr/>
        </p:nvSpPr>
        <p:spPr>
          <a:xfrm>
            <a:off x="7048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Деревянный набор для фрескобола</a:t>
            </a:r>
            <a:endParaRPr lang="en-US" sz="2550" dirty="0"/>
          </a:p>
        </p:txBody>
      </p:sp>
      <p:sp>
        <p:nvSpPr>
          <p:cNvPr id="16" name="Text 5"/>
          <p:cNvSpPr/>
          <p:nvPr/>
        </p:nvSpPr>
        <p:spPr>
          <a:xfrm>
            <a:off x="7048500" y="1809750"/>
            <a:ext cx="11620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P453.509</a:t>
            </a:r>
            <a:endParaRPr lang="en-US" sz="195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401300" y="2419350"/>
            <a:ext cx="6629400" cy="6629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3686175" cy="16478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2238375"/>
            <a:ext cx="3838575" cy="16478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0096500" y="952500"/>
            <a:ext cx="37147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Деревянный игровой набор Kubb</a:t>
            </a:r>
            <a:endParaRPr lang="en-US" sz="2550" dirty="0"/>
          </a:p>
        </p:txBody>
      </p:sp>
      <p:sp>
        <p:nvSpPr>
          <p:cNvPr id="8" name="Text 1"/>
          <p:cNvSpPr/>
          <p:nvPr/>
        </p:nvSpPr>
        <p:spPr>
          <a:xfrm>
            <a:off x="10096500" y="1809750"/>
            <a:ext cx="10953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P453.519</a:t>
            </a:r>
            <a:endParaRPr lang="en-US" sz="1950" dirty="0"/>
          </a:p>
        </p:txBody>
      </p:sp>
      <p:sp>
        <p:nvSpPr>
          <p:cNvPr id="9" name="Text 2"/>
          <p:cNvSpPr/>
          <p:nvPr/>
        </p:nvSpPr>
        <p:spPr>
          <a:xfrm>
            <a:off x="952500" y="2238375"/>
            <a:ext cx="38671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Деревянная игра Финские кегли VINGA</a:t>
            </a:r>
            <a:endParaRPr lang="en-US" sz="2550" dirty="0"/>
          </a:p>
        </p:txBody>
      </p:sp>
      <p:sp>
        <p:nvSpPr>
          <p:cNvPr id="10" name="Text 3"/>
          <p:cNvSpPr/>
          <p:nvPr/>
        </p:nvSpPr>
        <p:spPr>
          <a:xfrm>
            <a:off x="952500" y="3095625"/>
            <a:ext cx="12573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C6C6C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V4530029</a:t>
            </a:r>
            <a:endParaRPr lang="en-US" sz="19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75071" y="1114425"/>
            <a:ext cx="4754505" cy="585503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726723"/>
            <a:ext cx="6066611" cy="778885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952500"/>
            <a:ext cx="3857625" cy="19716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38925" y="0"/>
            <a:ext cx="1545053" cy="1482626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52500" y="952500"/>
            <a:ext cx="3886200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Телескопическая вилка для барбекю VINGA Vici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952500" y="2133600"/>
            <a:ext cx="6096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3397</a:t>
            </a:r>
            <a:endParaRPr lang="en-US" sz="19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448925" y="1876425"/>
            <a:ext cx="7753350" cy="7753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4267200" cy="16478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82925" y="0"/>
            <a:ext cx="1545053" cy="1482626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0096500" y="952500"/>
            <a:ext cx="42957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для стейка VINGA Gigaro из вилки и ножа</a:t>
            </a:r>
            <a:endParaRPr lang="en-US" sz="2550" dirty="0"/>
          </a:p>
        </p:txBody>
      </p:sp>
      <p:sp>
        <p:nvSpPr>
          <p:cNvPr id="8" name="Text 1"/>
          <p:cNvSpPr/>
          <p:nvPr/>
        </p:nvSpPr>
        <p:spPr>
          <a:xfrm>
            <a:off x="10096500" y="1809750"/>
            <a:ext cx="733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30714</a:t>
            </a:r>
            <a:endParaRPr lang="en-US" sz="19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591675" y="1952625"/>
            <a:ext cx="8543925" cy="83343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4267200" cy="20383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76475" y="1685925"/>
            <a:ext cx="2981325" cy="19335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91425" y="952500"/>
            <a:ext cx="1545053" cy="1482626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0096500" y="952500"/>
            <a:ext cx="42957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для барбекю</a:t>
            </a:r>
            <a:br>
              <a:rPr dirty="0"/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 алюминиевом кейсе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10096500" y="1743075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12 предметов</a:t>
            </a:r>
            <a:endParaRPr lang="en-US" sz="1950" dirty="0"/>
          </a:p>
        </p:txBody>
      </p:sp>
      <p:sp>
        <p:nvSpPr>
          <p:cNvPr id="10" name="Text 2"/>
          <p:cNvSpPr/>
          <p:nvPr/>
        </p:nvSpPr>
        <p:spPr>
          <a:xfrm>
            <a:off x="10096500" y="22002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P422.182</a:t>
            </a:r>
            <a:endParaRPr lang="en-US" sz="1950" dirty="0"/>
          </a:p>
        </p:txBody>
      </p:sp>
      <p:sp>
        <p:nvSpPr>
          <p:cNvPr id="11" name="Text 3"/>
          <p:cNvSpPr/>
          <p:nvPr/>
        </p:nvSpPr>
        <p:spPr>
          <a:xfrm>
            <a:off x="2276475" y="1685925"/>
            <a:ext cx="3009900" cy="93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Лопатка</a:t>
            </a:r>
            <a:b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барбекю VINGA Paso</a:t>
            </a:r>
            <a:endParaRPr lang="en-US" sz="2550" dirty="0"/>
          </a:p>
        </p:txBody>
      </p:sp>
      <p:sp>
        <p:nvSpPr>
          <p:cNvPr id="12" name="Text 4"/>
          <p:cNvSpPr/>
          <p:nvPr/>
        </p:nvSpPr>
        <p:spPr>
          <a:xfrm>
            <a:off x="2276475" y="2828925"/>
            <a:ext cx="7429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35301</a:t>
            </a:r>
            <a:endParaRPr lang="en-US" sz="19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8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93478" y="7117054"/>
            <a:ext cx="5289171" cy="221796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30500" y="95916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57825" y="8296275"/>
            <a:ext cx="2838450" cy="10382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29775" y="8572500"/>
            <a:ext cx="2838450" cy="10382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9525" y="1295400"/>
            <a:ext cx="2305050" cy="10382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23975" y="6934200"/>
            <a:ext cx="3295650" cy="103822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5457825" y="8296275"/>
            <a:ext cx="28670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Автоматический зонт Impact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5457825" y="9086850"/>
            <a:ext cx="11620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D6D6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P850.438</a:t>
            </a:r>
            <a:endParaRPr lang="en-US" sz="1950" dirty="0"/>
          </a:p>
        </p:txBody>
      </p:sp>
      <p:sp>
        <p:nvSpPr>
          <p:cNvPr id="10" name="Text 2"/>
          <p:cNvSpPr/>
          <p:nvPr/>
        </p:nvSpPr>
        <p:spPr>
          <a:xfrm>
            <a:off x="9629775" y="8572500"/>
            <a:ext cx="28670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Бейсболка Impact</a:t>
            </a:r>
            <a:endParaRPr lang="en-US" sz="2550" dirty="0"/>
          </a:p>
        </p:txBody>
      </p:sp>
      <p:sp>
        <p:nvSpPr>
          <p:cNvPr id="11" name="Text 3"/>
          <p:cNvSpPr/>
          <p:nvPr/>
        </p:nvSpPr>
        <p:spPr>
          <a:xfrm>
            <a:off x="9629775" y="9363075"/>
            <a:ext cx="1152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D6D6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P453.468</a:t>
            </a:r>
            <a:endParaRPr lang="en-US" sz="1950" dirty="0"/>
          </a:p>
        </p:txBody>
      </p:sp>
      <p:sp>
        <p:nvSpPr>
          <p:cNvPr id="12" name="Text 4"/>
          <p:cNvSpPr/>
          <p:nvPr/>
        </p:nvSpPr>
        <p:spPr>
          <a:xfrm>
            <a:off x="11439525" y="1295400"/>
            <a:ext cx="2333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Футболка Iqoniq Bryce</a:t>
            </a:r>
            <a:endParaRPr lang="en-US" sz="2550" dirty="0"/>
          </a:p>
        </p:txBody>
      </p:sp>
      <p:sp>
        <p:nvSpPr>
          <p:cNvPr id="13" name="Text 5"/>
          <p:cNvSpPr/>
          <p:nvPr/>
        </p:nvSpPr>
        <p:spPr>
          <a:xfrm>
            <a:off x="11439525" y="2085975"/>
            <a:ext cx="12477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D6D6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T9100.012</a:t>
            </a:r>
            <a:endParaRPr lang="en-US" sz="1950" dirty="0"/>
          </a:p>
        </p:txBody>
      </p:sp>
      <p:sp>
        <p:nvSpPr>
          <p:cNvPr id="14" name="Text 6"/>
          <p:cNvSpPr/>
          <p:nvPr/>
        </p:nvSpPr>
        <p:spPr>
          <a:xfrm>
            <a:off x="1323975" y="6934200"/>
            <a:ext cx="33242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Солнцезащитные
очки</a:t>
            </a:r>
            <a:endParaRPr lang="en-US" sz="2550" dirty="0"/>
          </a:p>
        </p:txBody>
      </p:sp>
      <p:sp>
        <p:nvSpPr>
          <p:cNvPr id="15" name="Text 7"/>
          <p:cNvSpPr/>
          <p:nvPr/>
        </p:nvSpPr>
        <p:spPr>
          <a:xfrm>
            <a:off x="1323975" y="7724775"/>
            <a:ext cx="1152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D6D6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P453.896</a:t>
            </a:r>
            <a:endParaRPr lang="en-US" sz="195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676275"/>
            <a:ext cx="2628900" cy="6953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8200" y="8696325"/>
            <a:ext cx="1924050" cy="10191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7225" y="8696325"/>
            <a:ext cx="2781300" cy="10191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0418" y="6505575"/>
            <a:ext cx="2600325" cy="10191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0500" y="9591675"/>
            <a:ext cx="1790700" cy="2190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144000" y="676275"/>
            <a:ext cx="26574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Шапка Impact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9144000" y="1143000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P453.487</a:t>
            </a:r>
            <a:endParaRPr lang="en-US" sz="1725" dirty="0"/>
          </a:p>
        </p:txBody>
      </p:sp>
      <p:sp>
        <p:nvSpPr>
          <p:cNvPr id="10" name="Text 2"/>
          <p:cNvSpPr/>
          <p:nvPr/>
        </p:nvSpPr>
        <p:spPr>
          <a:xfrm>
            <a:off x="4648200" y="8696325"/>
            <a:ext cx="1952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Свитшот Iqoniq Zion</a:t>
            </a:r>
            <a:endParaRPr lang="en-US" sz="2550" dirty="0"/>
          </a:p>
        </p:txBody>
      </p:sp>
      <p:sp>
        <p:nvSpPr>
          <p:cNvPr id="11" name="Text 3"/>
          <p:cNvSpPr/>
          <p:nvPr/>
        </p:nvSpPr>
        <p:spPr>
          <a:xfrm>
            <a:off x="4648200" y="9486900"/>
            <a:ext cx="1095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T9300.009</a:t>
            </a:r>
            <a:endParaRPr lang="en-US" sz="1725" dirty="0"/>
          </a:p>
        </p:txBody>
      </p:sp>
      <p:sp>
        <p:nvSpPr>
          <p:cNvPr id="12" name="Text 4"/>
          <p:cNvSpPr/>
          <p:nvPr/>
        </p:nvSpPr>
        <p:spPr>
          <a:xfrm>
            <a:off x="8277225" y="8696325"/>
            <a:ext cx="28098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Термокружка Avira Alya</a:t>
            </a:r>
            <a:endParaRPr lang="en-US" sz="2550" dirty="0"/>
          </a:p>
        </p:txBody>
      </p:sp>
      <p:sp>
        <p:nvSpPr>
          <p:cNvPr id="13" name="Text 5"/>
          <p:cNvSpPr/>
          <p:nvPr/>
        </p:nvSpPr>
        <p:spPr>
          <a:xfrm>
            <a:off x="8277225" y="9486900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P438.027</a:t>
            </a:r>
            <a:endParaRPr lang="en-US" sz="1725" dirty="0"/>
          </a:p>
        </p:txBody>
      </p:sp>
      <p:sp>
        <p:nvSpPr>
          <p:cNvPr id="14" name="Text 6"/>
          <p:cNvSpPr/>
          <p:nvPr/>
        </p:nvSpPr>
        <p:spPr>
          <a:xfrm>
            <a:off x="15300418" y="6505575"/>
            <a:ext cx="26289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Сумка-шоппер Impact</a:t>
            </a:r>
            <a:endParaRPr lang="en-US" sz="2550" dirty="0"/>
          </a:p>
        </p:txBody>
      </p:sp>
      <p:sp>
        <p:nvSpPr>
          <p:cNvPr id="15" name="Text 7"/>
          <p:cNvSpPr/>
          <p:nvPr/>
        </p:nvSpPr>
        <p:spPr>
          <a:xfrm>
            <a:off x="15300418" y="7296150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P762.947</a:t>
            </a:r>
            <a:endParaRPr lang="en-US" sz="17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19675" y="8477250"/>
            <a:ext cx="2390775" cy="10191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425" y="5143500"/>
            <a:ext cx="2800350" cy="10191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49100" y="3343275"/>
            <a:ext cx="3038475" cy="10191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30500" y="9591675"/>
            <a:ext cx="1790700" cy="2190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849100" y="8610600"/>
            <a:ext cx="3486150" cy="10191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5019675" y="8477250"/>
            <a:ext cx="24193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Футболка Iqoniq Bryce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5019675" y="9267825"/>
            <a:ext cx="1095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T9100.010</a:t>
            </a:r>
            <a:endParaRPr lang="en-US" sz="1725" dirty="0"/>
          </a:p>
        </p:txBody>
      </p:sp>
      <p:sp>
        <p:nvSpPr>
          <p:cNvPr id="10" name="Text 2"/>
          <p:cNvSpPr/>
          <p:nvPr/>
        </p:nvSpPr>
        <p:spPr>
          <a:xfrm>
            <a:off x="1114425" y="5143500"/>
            <a:ext cx="28289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Термобутылка Avira Avior</a:t>
            </a:r>
            <a:endParaRPr lang="en-US" sz="2550" dirty="0"/>
          </a:p>
        </p:txBody>
      </p:sp>
      <p:sp>
        <p:nvSpPr>
          <p:cNvPr id="11" name="Text 3"/>
          <p:cNvSpPr/>
          <p:nvPr/>
        </p:nvSpPr>
        <p:spPr>
          <a:xfrm>
            <a:off x="1114425" y="5934075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P438.005</a:t>
            </a:r>
            <a:endParaRPr lang="en-US" sz="1725" dirty="0"/>
          </a:p>
        </p:txBody>
      </p:sp>
      <p:sp>
        <p:nvSpPr>
          <p:cNvPr id="12" name="Text 4"/>
          <p:cNvSpPr/>
          <p:nvPr/>
        </p:nvSpPr>
        <p:spPr>
          <a:xfrm>
            <a:off x="11849100" y="3343275"/>
            <a:ext cx="30670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Сумка-шоппер Impact</a:t>
            </a:r>
            <a:endParaRPr lang="en-US" sz="2550" dirty="0"/>
          </a:p>
        </p:txBody>
      </p:sp>
      <p:sp>
        <p:nvSpPr>
          <p:cNvPr id="13" name="Text 5"/>
          <p:cNvSpPr/>
          <p:nvPr/>
        </p:nvSpPr>
        <p:spPr>
          <a:xfrm>
            <a:off x="11849100" y="4133850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P762.975</a:t>
            </a:r>
            <a:endParaRPr lang="en-US" sz="1725" dirty="0"/>
          </a:p>
        </p:txBody>
      </p:sp>
      <p:sp>
        <p:nvSpPr>
          <p:cNvPr id="14" name="Text 6"/>
          <p:cNvSpPr/>
          <p:nvPr/>
        </p:nvSpPr>
        <p:spPr>
          <a:xfrm>
            <a:off x="11849100" y="8610600"/>
            <a:ext cx="35147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Солнцезащитные очки</a:t>
            </a:r>
            <a:endParaRPr lang="en-US" sz="2550" dirty="0"/>
          </a:p>
        </p:txBody>
      </p:sp>
      <p:sp>
        <p:nvSpPr>
          <p:cNvPr id="15" name="Text 7"/>
          <p:cNvSpPr/>
          <p:nvPr/>
        </p:nvSpPr>
        <p:spPr>
          <a:xfrm>
            <a:off x="11849100" y="9401175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P453.895</a:t>
            </a:r>
            <a:endParaRPr lang="en-US" sz="17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77550" y="2238375"/>
            <a:ext cx="7410450" cy="74104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257675" cy="23145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96500" y="952500"/>
            <a:ext cx="4838700" cy="23145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6709" y="952128"/>
            <a:ext cx="1143366" cy="522591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52500" y="952500"/>
            <a:ext cx="42862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Words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952500" y="1419225"/>
            <a:ext cx="33242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и переработанной бумаги GRS, 80 г/м²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952500" y="2124075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E4E4E4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P774.543</a:t>
            </a:r>
            <a:endParaRPr lang="en-US" sz="1950" dirty="0"/>
          </a:p>
        </p:txBody>
      </p:sp>
      <p:sp>
        <p:nvSpPr>
          <p:cNvPr id="13" name="Text 4"/>
          <p:cNvSpPr/>
          <p:nvPr/>
        </p:nvSpPr>
        <p:spPr>
          <a:xfrm>
            <a:off x="581025" y="9324975"/>
            <a:ext cx="50673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твердый переплет с необычным сочетанием ткани и бумаги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0096500" y="952500"/>
            <a:ext cx="48672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Craftstone</a:t>
            </a:r>
            <a:endParaRPr lang="en-US" sz="2550" dirty="0"/>
          </a:p>
        </p:txBody>
      </p:sp>
      <p:sp>
        <p:nvSpPr>
          <p:cNvPr id="15" name="Text 6"/>
          <p:cNvSpPr/>
          <p:nvPr/>
        </p:nvSpPr>
        <p:spPr>
          <a:xfrm>
            <a:off x="10096500" y="1419225"/>
            <a:ext cx="46386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каменной и переработанной крафт-бумаги, А5</a:t>
            </a:r>
            <a:endParaRPr lang="en-US" sz="1950" dirty="0"/>
          </a:p>
        </p:txBody>
      </p:sp>
      <p:sp>
        <p:nvSpPr>
          <p:cNvPr id="16" name="Text 7"/>
          <p:cNvSpPr/>
          <p:nvPr/>
        </p:nvSpPr>
        <p:spPr>
          <a:xfrm>
            <a:off x="10096500" y="21240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P774.591</a:t>
            </a:r>
            <a:endParaRPr lang="en-US" sz="19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95975" y="5210175"/>
            <a:ext cx="2247900" cy="10191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3500" y="8315325"/>
            <a:ext cx="2085975" cy="10191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34525" y="8315325"/>
            <a:ext cx="2381250" cy="10191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35150" y="1990725"/>
            <a:ext cx="2628900" cy="10191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0500" y="9591675"/>
            <a:ext cx="1790700" cy="2190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5895975" y="5210175"/>
            <a:ext cx="22764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Бейсболка Impact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5895975" y="6000750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P453.460</a:t>
            </a:r>
            <a:endParaRPr lang="en-US" sz="1725" dirty="0"/>
          </a:p>
        </p:txBody>
      </p:sp>
      <p:sp>
        <p:nvSpPr>
          <p:cNvPr id="10" name="Text 2"/>
          <p:cNvSpPr/>
          <p:nvPr/>
        </p:nvSpPr>
        <p:spPr>
          <a:xfrm>
            <a:off x="1333500" y="8315325"/>
            <a:ext cx="21145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Рюкзак Impact</a:t>
            </a:r>
            <a:endParaRPr lang="en-US" sz="2550" dirty="0"/>
          </a:p>
        </p:txBody>
      </p:sp>
      <p:sp>
        <p:nvSpPr>
          <p:cNvPr id="11" name="Text 3"/>
          <p:cNvSpPr/>
          <p:nvPr/>
        </p:nvSpPr>
        <p:spPr>
          <a:xfrm>
            <a:off x="1333500" y="9105900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P762.996</a:t>
            </a:r>
            <a:endParaRPr lang="en-US" sz="1725" dirty="0"/>
          </a:p>
        </p:txBody>
      </p:sp>
      <p:sp>
        <p:nvSpPr>
          <p:cNvPr id="12" name="Text 4"/>
          <p:cNvSpPr/>
          <p:nvPr/>
        </p:nvSpPr>
        <p:spPr>
          <a:xfrm>
            <a:off x="9534525" y="8315325"/>
            <a:ext cx="24098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Худи Iqoniq Yoho</a:t>
            </a:r>
            <a:endParaRPr lang="en-US" sz="2550" dirty="0"/>
          </a:p>
        </p:txBody>
      </p:sp>
      <p:sp>
        <p:nvSpPr>
          <p:cNvPr id="13" name="Text 5"/>
          <p:cNvSpPr/>
          <p:nvPr/>
        </p:nvSpPr>
        <p:spPr>
          <a:xfrm>
            <a:off x="9534525" y="9105900"/>
            <a:ext cx="1095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T9402.011</a:t>
            </a:r>
            <a:endParaRPr lang="en-US" sz="1725" dirty="0"/>
          </a:p>
        </p:txBody>
      </p:sp>
      <p:sp>
        <p:nvSpPr>
          <p:cNvPr id="14" name="Text 6"/>
          <p:cNvSpPr/>
          <p:nvPr/>
        </p:nvSpPr>
        <p:spPr>
          <a:xfrm>
            <a:off x="14535150" y="1990725"/>
            <a:ext cx="26574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Джоггеры Iqoniq Cooper</a:t>
            </a:r>
            <a:endParaRPr lang="en-US" sz="2550" dirty="0"/>
          </a:p>
        </p:txBody>
      </p:sp>
      <p:sp>
        <p:nvSpPr>
          <p:cNvPr id="15" name="Text 7"/>
          <p:cNvSpPr/>
          <p:nvPr/>
        </p:nvSpPr>
        <p:spPr>
          <a:xfrm>
            <a:off x="14535150" y="2781300"/>
            <a:ext cx="1095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10"/>
              </a:lnSpc>
              <a:buNone/>
            </a:pPr>
            <a:r>
              <a:rPr lang="en-US" sz="1725" dirty="0">
                <a:solidFill>
                  <a:srgbClr val="6D6D6D"/>
                </a:solidFill>
                <a:latin typeface="Lato Regular" panose="020F0502020204030203" pitchFamily="34" charset="0"/>
                <a:ea typeface="Lato Regular" panose="020F0502020204030203" pitchFamily="34" charset="-122"/>
                <a:cs typeface="Lato Regular" panose="020F0502020204030203" pitchFamily="34" charset="-120"/>
              </a:rPr>
              <a:t>T9500.011</a:t>
            </a:r>
            <a:endParaRPr lang="en-US" sz="172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30500" y="9591675"/>
            <a:ext cx="1790700" cy="2190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04609" y="6125766"/>
            <a:ext cx="2238375" cy="10382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14750" y="8322469"/>
            <a:ext cx="2143125" cy="10382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33922" y="7036594"/>
            <a:ext cx="3295650" cy="10382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87313" y="2839641"/>
            <a:ext cx="2686050" cy="103822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8304609" y="6125766"/>
            <a:ext cx="22669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Бейсболка Impact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8304609" y="6916341"/>
            <a:ext cx="1152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D6D6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P453.464</a:t>
            </a:r>
            <a:endParaRPr lang="en-US" sz="1950" dirty="0"/>
          </a:p>
        </p:txBody>
      </p:sp>
      <p:sp>
        <p:nvSpPr>
          <p:cNvPr id="10" name="Text 2"/>
          <p:cNvSpPr/>
          <p:nvPr/>
        </p:nvSpPr>
        <p:spPr>
          <a:xfrm>
            <a:off x="3714750" y="8322469"/>
            <a:ext cx="21717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Худи Iqoniq Yoho</a:t>
            </a:r>
            <a:endParaRPr lang="en-US" sz="2550" dirty="0"/>
          </a:p>
        </p:txBody>
      </p:sp>
      <p:sp>
        <p:nvSpPr>
          <p:cNvPr id="11" name="Text 3"/>
          <p:cNvSpPr/>
          <p:nvPr/>
        </p:nvSpPr>
        <p:spPr>
          <a:xfrm>
            <a:off x="3714750" y="9113044"/>
            <a:ext cx="13335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D6D6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T9402.008</a:t>
            </a:r>
            <a:endParaRPr lang="en-US" sz="1950" dirty="0"/>
          </a:p>
        </p:txBody>
      </p:sp>
      <p:sp>
        <p:nvSpPr>
          <p:cNvPr id="12" name="Text 4"/>
          <p:cNvSpPr/>
          <p:nvPr/>
        </p:nvSpPr>
        <p:spPr>
          <a:xfrm>
            <a:off x="14233922" y="7036594"/>
            <a:ext cx="33242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Солнцезащитные очки</a:t>
            </a:r>
            <a:endParaRPr lang="en-US" sz="2550" dirty="0"/>
          </a:p>
        </p:txBody>
      </p:sp>
      <p:sp>
        <p:nvSpPr>
          <p:cNvPr id="13" name="Text 5"/>
          <p:cNvSpPr/>
          <p:nvPr/>
        </p:nvSpPr>
        <p:spPr>
          <a:xfrm>
            <a:off x="14233922" y="7827169"/>
            <a:ext cx="11430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D6D6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P453.894</a:t>
            </a:r>
            <a:endParaRPr lang="en-US" sz="1950" dirty="0"/>
          </a:p>
        </p:txBody>
      </p:sp>
      <p:sp>
        <p:nvSpPr>
          <p:cNvPr id="14" name="Text 6"/>
          <p:cNvSpPr/>
          <p:nvPr/>
        </p:nvSpPr>
        <p:spPr>
          <a:xfrm>
            <a:off x="12787313" y="2839641"/>
            <a:ext cx="2714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787777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Сумка-шоппер Impact</a:t>
            </a:r>
            <a:endParaRPr lang="en-US" sz="2550" dirty="0"/>
          </a:p>
        </p:txBody>
      </p:sp>
      <p:sp>
        <p:nvSpPr>
          <p:cNvPr id="15" name="Text 7"/>
          <p:cNvSpPr/>
          <p:nvPr/>
        </p:nvSpPr>
        <p:spPr>
          <a:xfrm>
            <a:off x="12787313" y="3630216"/>
            <a:ext cx="11430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D6D6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P762.944</a:t>
            </a:r>
            <a:endParaRPr lang="en-US" sz="195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3500" y="1285875"/>
            <a:ext cx="8486775" cy="84867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952500"/>
            <a:ext cx="3114675" cy="33623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01200" y="6172200"/>
            <a:ext cx="3305175" cy="31146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68750" y="771525"/>
            <a:ext cx="666750" cy="6667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01200" y="0"/>
            <a:ext cx="1545053" cy="1482626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952500" y="952500"/>
            <a:ext cx="31432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Рубашка поло Iqoniq Yosemite</a:t>
            </a:r>
            <a:endParaRPr lang="en-US" sz="2550" dirty="0"/>
          </a:p>
        </p:txBody>
      </p:sp>
      <p:sp>
        <p:nvSpPr>
          <p:cNvPr id="11" name="Text 1"/>
          <p:cNvSpPr/>
          <p:nvPr/>
        </p:nvSpPr>
        <p:spPr>
          <a:xfrm>
            <a:off x="952500" y="1743075"/>
            <a:ext cx="29051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хлопка-пике, унисекс, 220 г/м²</a:t>
            </a:r>
            <a:endParaRPr lang="en-US" sz="1950" dirty="0"/>
          </a:p>
        </p:txBody>
      </p:sp>
      <p:sp>
        <p:nvSpPr>
          <p:cNvPr id="12" name="Text 2"/>
          <p:cNvSpPr/>
          <p:nvPr/>
        </p:nvSpPr>
        <p:spPr>
          <a:xfrm>
            <a:off x="952500" y="2695575"/>
            <a:ext cx="1533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T9200.011.M</a:t>
            </a:r>
            <a:endParaRPr lang="en-US" sz="1950" dirty="0"/>
          </a:p>
        </p:txBody>
      </p:sp>
      <p:sp>
        <p:nvSpPr>
          <p:cNvPr id="13" name="Text 3"/>
          <p:cNvSpPr/>
          <p:nvPr/>
        </p:nvSpPr>
        <p:spPr>
          <a:xfrm>
            <a:off x="9601200" y="6172200"/>
            <a:ext cx="25622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Футболка Iqoniq Sierra</a:t>
            </a:r>
            <a:endParaRPr lang="en-US" sz="2550" dirty="0"/>
          </a:p>
        </p:txBody>
      </p:sp>
      <p:sp>
        <p:nvSpPr>
          <p:cNvPr id="14" name="Text 4"/>
          <p:cNvSpPr/>
          <p:nvPr/>
        </p:nvSpPr>
        <p:spPr>
          <a:xfrm>
            <a:off x="9601200" y="6962775"/>
            <a:ext cx="33242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хлопка, унисекс, 160 г/м²</a:t>
            </a:r>
            <a:endParaRPr lang="en-US" sz="1950" dirty="0"/>
          </a:p>
        </p:txBody>
      </p:sp>
      <p:sp>
        <p:nvSpPr>
          <p:cNvPr id="15" name="Text 5"/>
          <p:cNvSpPr/>
          <p:nvPr/>
        </p:nvSpPr>
        <p:spPr>
          <a:xfrm>
            <a:off x="9601200" y="7667625"/>
            <a:ext cx="14668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888888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T9104.022.L</a:t>
            </a:r>
            <a:endParaRPr lang="en-US" sz="195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487025" y="1562100"/>
            <a:ext cx="7800975" cy="8382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5400" y="6153150"/>
            <a:ext cx="2886075" cy="3124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96500" y="952500"/>
            <a:ext cx="3305175" cy="31242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24125" y="0"/>
            <a:ext cx="1545053" cy="1482626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295400" y="6153150"/>
            <a:ext cx="24955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Футболка Iqoniq Kakadu</a:t>
            </a:r>
            <a:endParaRPr lang="en-US" sz="2550" dirty="0"/>
          </a:p>
        </p:txBody>
      </p:sp>
      <p:sp>
        <p:nvSpPr>
          <p:cNvPr id="11" name="Text 1"/>
          <p:cNvSpPr/>
          <p:nvPr/>
        </p:nvSpPr>
        <p:spPr>
          <a:xfrm>
            <a:off x="1295400" y="6943725"/>
            <a:ext cx="29051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хлопка, свободный крой, унисекс, 180 г/м²</a:t>
            </a:r>
            <a:endParaRPr lang="en-US" sz="1950" dirty="0"/>
          </a:p>
        </p:txBody>
      </p:sp>
      <p:sp>
        <p:nvSpPr>
          <p:cNvPr id="12" name="Text 2"/>
          <p:cNvSpPr/>
          <p:nvPr/>
        </p:nvSpPr>
        <p:spPr>
          <a:xfrm>
            <a:off x="1295400" y="7896225"/>
            <a:ext cx="17907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4F4F4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T9103.023.XXL</a:t>
            </a:r>
            <a:endParaRPr lang="en-US" sz="1950" dirty="0"/>
          </a:p>
        </p:txBody>
      </p:sp>
      <p:sp>
        <p:nvSpPr>
          <p:cNvPr id="13" name="Text 3"/>
          <p:cNvSpPr/>
          <p:nvPr/>
        </p:nvSpPr>
        <p:spPr>
          <a:xfrm>
            <a:off x="10096500" y="952500"/>
            <a:ext cx="25622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Футболка Iqoniq Manuel</a:t>
            </a:r>
            <a:endParaRPr lang="en-US" sz="2550" dirty="0"/>
          </a:p>
        </p:txBody>
      </p:sp>
      <p:sp>
        <p:nvSpPr>
          <p:cNvPr id="14" name="Text 4"/>
          <p:cNvSpPr/>
          <p:nvPr/>
        </p:nvSpPr>
        <p:spPr>
          <a:xfrm>
            <a:off x="10096500" y="1743075"/>
            <a:ext cx="33242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неокрашенного хлопка, унисекс, 180 г/м²</a:t>
            </a:r>
            <a:endParaRPr lang="en-US" sz="1950" dirty="0"/>
          </a:p>
        </p:txBody>
      </p:sp>
      <p:sp>
        <p:nvSpPr>
          <p:cNvPr id="15" name="Text 5"/>
          <p:cNvSpPr/>
          <p:nvPr/>
        </p:nvSpPr>
        <p:spPr>
          <a:xfrm>
            <a:off x="10096500" y="2695575"/>
            <a:ext cx="13906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888888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T9101.015.L</a:t>
            </a:r>
            <a:endParaRPr lang="en-US" sz="195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087225" y="0"/>
            <a:ext cx="6200775" cy="88868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275" y="3829050"/>
            <a:ext cx="5686425" cy="56864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952500"/>
            <a:ext cx="3114675" cy="2876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01600" y="6619875"/>
            <a:ext cx="3257550" cy="23431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00875" y="6172200"/>
            <a:ext cx="3305175" cy="28765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953000" y="952500"/>
            <a:ext cx="666750" cy="6667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801600" y="0"/>
            <a:ext cx="1544864" cy="165396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0875" y="0"/>
            <a:ext cx="1545053" cy="1482626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52500" y="952500"/>
            <a:ext cx="31432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Спортивная бейсболка Impact</a:t>
            </a:r>
            <a:endParaRPr lang="en-US" sz="2550" dirty="0"/>
          </a:p>
        </p:txBody>
      </p:sp>
      <p:sp>
        <p:nvSpPr>
          <p:cNvPr id="14" name="Text 1"/>
          <p:cNvSpPr/>
          <p:nvPr/>
        </p:nvSpPr>
        <p:spPr>
          <a:xfrm>
            <a:off x="952500" y="1743075"/>
            <a:ext cx="23622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6 клиньев</a:t>
            </a:r>
            <a:endParaRPr lang="en-US" sz="1950" dirty="0"/>
          </a:p>
        </p:txBody>
      </p:sp>
      <p:sp>
        <p:nvSpPr>
          <p:cNvPr id="15" name="Text 2"/>
          <p:cNvSpPr/>
          <p:nvPr/>
        </p:nvSpPr>
        <p:spPr>
          <a:xfrm>
            <a:off x="952500" y="2447925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P453.257</a:t>
            </a:r>
            <a:endParaRPr lang="en-US" sz="1950" dirty="0"/>
          </a:p>
        </p:txBody>
      </p:sp>
      <p:sp>
        <p:nvSpPr>
          <p:cNvPr id="16" name="Text 3"/>
          <p:cNvSpPr/>
          <p:nvPr/>
        </p:nvSpPr>
        <p:spPr>
          <a:xfrm>
            <a:off x="12801600" y="6619875"/>
            <a:ext cx="31432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Солнцезащитные очки Gleam</a:t>
            </a:r>
            <a:endParaRPr lang="en-US" sz="2550" dirty="0"/>
          </a:p>
        </p:txBody>
      </p:sp>
      <p:sp>
        <p:nvSpPr>
          <p:cNvPr id="17" name="Text 4"/>
          <p:cNvSpPr/>
          <p:nvPr/>
        </p:nvSpPr>
        <p:spPr>
          <a:xfrm>
            <a:off x="12801600" y="7410450"/>
            <a:ext cx="327660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зеркальными линзами из переработанного поликарбоната RCS</a:t>
            </a:r>
            <a:endParaRPr lang="en-US" sz="1950" dirty="0"/>
          </a:p>
        </p:txBody>
      </p:sp>
      <p:sp>
        <p:nvSpPr>
          <p:cNvPr id="18" name="Text 5"/>
          <p:cNvSpPr/>
          <p:nvPr/>
        </p:nvSpPr>
        <p:spPr>
          <a:xfrm>
            <a:off x="12801600" y="8362950"/>
            <a:ext cx="12858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P453.8705</a:t>
            </a:r>
            <a:endParaRPr lang="en-US" sz="1950" dirty="0"/>
          </a:p>
        </p:txBody>
      </p:sp>
      <p:sp>
        <p:nvSpPr>
          <p:cNvPr id="19" name="Text 6"/>
          <p:cNvSpPr/>
          <p:nvPr/>
        </p:nvSpPr>
        <p:spPr>
          <a:xfrm>
            <a:off x="7000875" y="6172200"/>
            <a:ext cx="25622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Футболка Iqoniq Yala</a:t>
            </a:r>
            <a:endParaRPr lang="en-US" sz="2550" dirty="0"/>
          </a:p>
        </p:txBody>
      </p:sp>
      <p:sp>
        <p:nvSpPr>
          <p:cNvPr id="20" name="Text 7"/>
          <p:cNvSpPr/>
          <p:nvPr/>
        </p:nvSpPr>
        <p:spPr>
          <a:xfrm>
            <a:off x="7000875" y="6962775"/>
            <a:ext cx="33242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хлопка, женская, 160 г/м²</a:t>
            </a:r>
            <a:endParaRPr lang="en-US" sz="1950" dirty="0"/>
          </a:p>
        </p:txBody>
      </p:sp>
      <p:sp>
        <p:nvSpPr>
          <p:cNvPr id="21" name="Text 8"/>
          <p:cNvSpPr/>
          <p:nvPr/>
        </p:nvSpPr>
        <p:spPr>
          <a:xfrm>
            <a:off x="7000875" y="7667625"/>
            <a:ext cx="1495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CECECE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T4100.008.L</a:t>
            </a:r>
            <a:endParaRPr lang="en-US" sz="195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763250" y="1724025"/>
            <a:ext cx="7524750" cy="8382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6391275"/>
            <a:ext cx="2886075" cy="3124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952500"/>
            <a:ext cx="666750" cy="6667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96500" y="952500"/>
            <a:ext cx="3305175" cy="31242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52500" y="6391275"/>
            <a:ext cx="24955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Бейсболка Impact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952500" y="7181850"/>
            <a:ext cx="29051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 AWARE™, 6 клиньев, 280 г/м²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952500" y="8134350"/>
            <a:ext cx="11430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4F4F4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P453.465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10096500" y="952500"/>
            <a:ext cx="25622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Бейсболка Impact</a:t>
            </a:r>
            <a:endParaRPr lang="en-US" sz="2550" dirty="0"/>
          </a:p>
        </p:txBody>
      </p:sp>
      <p:sp>
        <p:nvSpPr>
          <p:cNvPr id="13" name="Text 4"/>
          <p:cNvSpPr/>
          <p:nvPr/>
        </p:nvSpPr>
        <p:spPr>
          <a:xfrm>
            <a:off x="10096500" y="1743075"/>
            <a:ext cx="33242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 AWARE™, 5 клиньев, 285 г/м²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0096500" y="2695575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888888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P453.477</a:t>
            </a:r>
            <a:endParaRPr lang="en-US" sz="195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71925" y="4533900"/>
            <a:ext cx="10334625" cy="1219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2" cy="1577731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55900" y="8910917"/>
            <a:ext cx="376435" cy="31362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685800" cy="685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020550" y="8734425"/>
            <a:ext cx="2689445" cy="6559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3857625" cy="2314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10825" y="1019175"/>
            <a:ext cx="3305175" cy="28860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2228850"/>
            <a:ext cx="3105150" cy="59912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95775" y="2800350"/>
            <a:ext cx="3314700" cy="59912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6709" y="952128"/>
            <a:ext cx="1143366" cy="522591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52500" y="952500"/>
            <a:ext cx="38862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Phrase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952500" y="1419225"/>
            <a:ext cx="3400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переработанных фетра и бумаги GRS, А5, 80 г/м²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952500" y="2124075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P774.521</a:t>
            </a:r>
            <a:endParaRPr lang="en-US" sz="1950" dirty="0"/>
          </a:p>
        </p:txBody>
      </p:sp>
      <p:sp>
        <p:nvSpPr>
          <p:cNvPr id="13" name="Text 4"/>
          <p:cNvSpPr/>
          <p:nvPr/>
        </p:nvSpPr>
        <p:spPr>
          <a:xfrm>
            <a:off x="581025" y="8429625"/>
            <a:ext cx="57912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Коптский переплет или открытый корешок как стильная и практичная деталь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0410825" y="1019175"/>
            <a:ext cx="3095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VINGA Baltimore</a:t>
            </a:r>
            <a:endParaRPr lang="en-US" sz="2550" dirty="0"/>
          </a:p>
        </p:txBody>
      </p:sp>
      <p:sp>
        <p:nvSpPr>
          <p:cNvPr id="15" name="Text 6"/>
          <p:cNvSpPr/>
          <p:nvPr/>
        </p:nvSpPr>
        <p:spPr>
          <a:xfrm>
            <a:off x="10410825" y="1809750"/>
            <a:ext cx="33242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переработанных полиуретана и бумаги GRS, А5</a:t>
            </a:r>
            <a:endParaRPr lang="en-US" sz="1950" dirty="0"/>
          </a:p>
        </p:txBody>
      </p:sp>
      <p:sp>
        <p:nvSpPr>
          <p:cNvPr id="16" name="Text 7"/>
          <p:cNvSpPr/>
          <p:nvPr/>
        </p:nvSpPr>
        <p:spPr>
          <a:xfrm>
            <a:off x="10410825" y="2762250"/>
            <a:ext cx="10096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AAAAA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V773107</a:t>
            </a:r>
            <a:endParaRPr lang="en-US" sz="1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D:\Рабочий материал\001. XD\2024-03-25 Новинки преза\альбон\Group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28" y="908050"/>
            <a:ext cx="1323772" cy="6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материал\001. XD\2024-03-25 Новинки преза\альбон\Mask gro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270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ий материал\001. XD\2024-03-25 Новинки преза\альбон\v773011__p_500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3" y="1982786"/>
            <a:ext cx="7478175" cy="844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чий материал\001. XD\2024-03-25 Новинки преза\альбон\v773011__b_1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260853"/>
            <a:ext cx="7188853" cy="71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05950"/>
            <a:ext cx="1857375" cy="230125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0"/>
          <p:cNvSpPr/>
          <p:nvPr/>
        </p:nvSpPr>
        <p:spPr>
          <a:xfrm>
            <a:off x="952500" y="952500"/>
            <a:ext cx="25019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latin typeface="Geologica Cursive" pitchFamily="2" charset="0"/>
              </a:rPr>
              <a:t>Блокнот </a:t>
            </a:r>
            <a:r>
              <a:rPr lang="en-US" sz="2800" b="1" dirty="0">
                <a:latin typeface="Geologica Cursive" pitchFamily="2" charset="0"/>
              </a:rPr>
              <a:t>VINGA </a:t>
            </a:r>
            <a:r>
              <a:rPr lang="en-US" sz="2800" b="1" dirty="0" err="1">
                <a:latin typeface="Geologica Cursive" pitchFamily="2" charset="0"/>
              </a:rPr>
              <a:t>Albon</a:t>
            </a:r>
            <a:endParaRPr lang="en-US" sz="2550" b="1" dirty="0">
              <a:latin typeface="Geologica Cursive" pitchFamily="2" charset="0"/>
            </a:endParaRPr>
          </a:p>
        </p:txBody>
      </p:sp>
      <p:sp>
        <p:nvSpPr>
          <p:cNvPr id="16" name="Text 1"/>
          <p:cNvSpPr/>
          <p:nvPr/>
        </p:nvSpPr>
        <p:spPr>
          <a:xfrm>
            <a:off x="952499" y="1743074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latin typeface="Geologica Cursive" pitchFamily="2" charset="0"/>
              </a:rPr>
              <a:t>из переработанных фетра и бумаги GRS, А5</a:t>
            </a:r>
            <a:endParaRPr lang="en-US" sz="1950" dirty="0">
              <a:latin typeface="Geologica Cursive" pitchFamily="2" charset="0"/>
            </a:endParaRPr>
          </a:p>
        </p:txBody>
      </p:sp>
      <p:sp>
        <p:nvSpPr>
          <p:cNvPr id="17" name="Text 2"/>
          <p:cNvSpPr/>
          <p:nvPr/>
        </p:nvSpPr>
        <p:spPr>
          <a:xfrm>
            <a:off x="952500" y="24415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eologica Cursive" pitchFamily="2" charset="0"/>
              </a:rPr>
              <a:t>V773011</a:t>
            </a:r>
            <a:endParaRPr lang="en-US" sz="1950" dirty="0">
              <a:solidFill>
                <a:schemeClr val="bg2">
                  <a:lumMod val="50000"/>
                </a:schemeClr>
              </a:solidFill>
              <a:latin typeface="Geologica Cursive" pitchFamily="2" charset="0"/>
            </a:endParaRPr>
          </a:p>
        </p:txBody>
      </p:sp>
      <p:pic>
        <p:nvPicPr>
          <p:cNvPr id="1034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870200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0"/>
          <p:cNvSpPr/>
          <p:nvPr/>
        </p:nvSpPr>
        <p:spPr>
          <a:xfrm>
            <a:off x="14315062" y="1344612"/>
            <a:ext cx="3610988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solidFill>
                  <a:schemeClr val="bg1"/>
                </a:solidFill>
                <a:latin typeface="Geologica Cursive" pitchFamily="2" charset="0"/>
              </a:rPr>
              <a:t>Коврик для мыши VINGA </a:t>
            </a:r>
            <a:r>
              <a:rPr lang="ru-RU" sz="2800" b="1" dirty="0" err="1">
                <a:solidFill>
                  <a:schemeClr val="bg1"/>
                </a:solidFill>
                <a:latin typeface="Geologica Cursive" pitchFamily="2" charset="0"/>
              </a:rPr>
              <a:t>Albon</a:t>
            </a:r>
            <a:endParaRPr lang="en-US" sz="2550" b="1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21" name="Text 1"/>
          <p:cNvSpPr/>
          <p:nvPr/>
        </p:nvSpPr>
        <p:spPr>
          <a:xfrm>
            <a:off x="14315061" y="2135186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solidFill>
                  <a:schemeClr val="bg1"/>
                </a:solidFill>
                <a:latin typeface="Geologica Cursive" pitchFamily="2" charset="0"/>
              </a:rPr>
              <a:t>из переработанного фетра </a:t>
            </a:r>
            <a:r>
              <a:rPr lang="en-US" sz="2000" dirty="0">
                <a:solidFill>
                  <a:schemeClr val="bg1"/>
                </a:solidFill>
                <a:latin typeface="Geologica Cursive" pitchFamily="2" charset="0"/>
              </a:rPr>
              <a:t>GRS</a:t>
            </a:r>
            <a:endParaRPr lang="en-US" sz="1950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22" name="Text 2"/>
          <p:cNvSpPr/>
          <p:nvPr/>
        </p:nvSpPr>
        <p:spPr>
          <a:xfrm>
            <a:off x="14315062" y="2833687"/>
            <a:ext cx="1805494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1"/>
                </a:solidFill>
                <a:latin typeface="Geologica Cursive" pitchFamily="2" charset="0"/>
              </a:rPr>
              <a:t>V300022</a:t>
            </a:r>
            <a:endParaRPr lang="en-US" sz="1950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pic>
        <p:nvPicPr>
          <p:cNvPr id="24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062" y="3262312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Рабочий материал\001. XD\2024-03-25 Новинки преза\альбон\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062" y="473195"/>
            <a:ext cx="1323772" cy="6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чий материал\001. XD\2024-03-25 Новинки преза\альбон\Group 365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05" y="3086884"/>
            <a:ext cx="8424168" cy="689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чий материал\001. XD\2024-03-25 Новинки преза\альбон\Mask group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952500" y="952500"/>
            <a:ext cx="38671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solidFill>
                  <a:schemeClr val="bg1"/>
                </a:solidFill>
                <a:latin typeface="Geologica Cursive" pitchFamily="2" charset="0"/>
              </a:rPr>
              <a:t>Настольный коврик </a:t>
            </a:r>
            <a:r>
              <a:rPr lang="en-US" sz="2800" b="1" dirty="0">
                <a:solidFill>
                  <a:schemeClr val="bg1"/>
                </a:solidFill>
                <a:latin typeface="Geologica Cursive" pitchFamily="2" charset="0"/>
              </a:rPr>
              <a:t>VINGA </a:t>
            </a:r>
            <a:r>
              <a:rPr lang="en-US" sz="2800" b="1" dirty="0" err="1">
                <a:solidFill>
                  <a:schemeClr val="bg1"/>
                </a:solidFill>
                <a:latin typeface="Geologica Cursive" pitchFamily="2" charset="0"/>
              </a:rPr>
              <a:t>Albon</a:t>
            </a:r>
            <a:endParaRPr lang="en-US" sz="2550" b="1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52499" y="1743074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solidFill>
                  <a:schemeClr val="bg1"/>
                </a:solidFill>
                <a:latin typeface="Geologica Cursive" pitchFamily="2" charset="0"/>
              </a:rPr>
              <a:t>из переработанного фетра GRS, 75х50 см</a:t>
            </a:r>
            <a:endParaRPr lang="en-US" sz="1950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52500" y="2441575"/>
            <a:ext cx="19335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1"/>
                </a:solidFill>
                <a:latin typeface="Geologica Cursive" pitchFamily="2" charset="0"/>
              </a:rPr>
              <a:t>V300012</a:t>
            </a:r>
            <a:endParaRPr lang="en-US" sz="1950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pic>
        <p:nvPicPr>
          <p:cNvPr id="7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870200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0"/>
          <p:cNvSpPr/>
          <p:nvPr/>
        </p:nvSpPr>
        <p:spPr>
          <a:xfrm>
            <a:off x="9775823" y="952500"/>
            <a:ext cx="3981449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latin typeface="Geologica Cursive" pitchFamily="2" charset="0"/>
              </a:rPr>
              <a:t>Чехол для ноутбука VINGA </a:t>
            </a:r>
            <a:r>
              <a:rPr lang="ru-RU" sz="2800" b="1" dirty="0" err="1">
                <a:latin typeface="Geologica Cursive" pitchFamily="2" charset="0"/>
              </a:rPr>
              <a:t>Albon</a:t>
            </a:r>
            <a:endParaRPr lang="en-US" sz="2550" b="1" dirty="0">
              <a:latin typeface="Geologica Cursive" pitchFamily="2" charset="0"/>
            </a:endParaRPr>
          </a:p>
        </p:txBody>
      </p:sp>
      <p:sp>
        <p:nvSpPr>
          <p:cNvPr id="9" name="Text 1"/>
          <p:cNvSpPr/>
          <p:nvPr/>
        </p:nvSpPr>
        <p:spPr>
          <a:xfrm>
            <a:off x="9775823" y="1743074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latin typeface="Geologica Cursive" pitchFamily="2" charset="0"/>
              </a:rPr>
              <a:t>из переработанного фетра GRS, 17’’</a:t>
            </a:r>
            <a:endParaRPr lang="en-US" sz="1950" dirty="0">
              <a:latin typeface="Geologica Cursive" pitchFamily="2" charset="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9775824" y="24415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eologica Cursive" pitchFamily="2" charset="0"/>
              </a:rPr>
              <a:t>V788111</a:t>
            </a:r>
            <a:endParaRPr lang="en-US" sz="1950" dirty="0">
              <a:solidFill>
                <a:schemeClr val="bg2">
                  <a:lumMod val="50000"/>
                </a:schemeClr>
              </a:solidFill>
              <a:latin typeface="Geologica Cursive" pitchFamily="2" charset="0"/>
            </a:endParaRPr>
          </a:p>
        </p:txBody>
      </p:sp>
      <p:pic>
        <p:nvPicPr>
          <p:cNvPr id="12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24" y="2870200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0"/>
          <p:cNvSpPr/>
          <p:nvPr/>
        </p:nvSpPr>
        <p:spPr>
          <a:xfrm>
            <a:off x="14189072" y="952500"/>
            <a:ext cx="3854451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latin typeface="Geologica Cursive" pitchFamily="2" charset="0"/>
              </a:rPr>
              <a:t>Чехол для ноутбука VINGA </a:t>
            </a:r>
            <a:r>
              <a:rPr lang="ru-RU" sz="2800" b="1" dirty="0" err="1">
                <a:latin typeface="Geologica Cursive" pitchFamily="2" charset="0"/>
              </a:rPr>
              <a:t>Albon</a:t>
            </a:r>
            <a:endParaRPr lang="en-US" sz="2550" b="1" dirty="0">
              <a:latin typeface="Geologica Cursive" pitchFamily="2" charset="0"/>
            </a:endParaRPr>
          </a:p>
        </p:txBody>
      </p:sp>
      <p:sp>
        <p:nvSpPr>
          <p:cNvPr id="14" name="Text 1"/>
          <p:cNvSpPr/>
          <p:nvPr/>
        </p:nvSpPr>
        <p:spPr>
          <a:xfrm>
            <a:off x="14189072" y="1743074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latin typeface="Geologica Cursive" pitchFamily="2" charset="0"/>
              </a:rPr>
              <a:t>из переработанного фетра GRS, 1</a:t>
            </a:r>
            <a:r>
              <a:rPr lang="en-US" sz="2000" dirty="0">
                <a:latin typeface="Geologica Cursive" pitchFamily="2" charset="0"/>
              </a:rPr>
              <a:t>4</a:t>
            </a:r>
            <a:r>
              <a:rPr lang="ru-RU" sz="2000" dirty="0">
                <a:latin typeface="Geologica Cursive" pitchFamily="2" charset="0"/>
              </a:rPr>
              <a:t>’’</a:t>
            </a:r>
            <a:endParaRPr lang="en-US" sz="1950" dirty="0">
              <a:latin typeface="Geologica Cursive" pitchFamily="2" charset="0"/>
            </a:endParaRPr>
          </a:p>
        </p:txBody>
      </p:sp>
      <p:sp>
        <p:nvSpPr>
          <p:cNvPr id="15" name="Text 2"/>
          <p:cNvSpPr/>
          <p:nvPr/>
        </p:nvSpPr>
        <p:spPr>
          <a:xfrm>
            <a:off x="14189073" y="24415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eologica Cursive" pitchFamily="2" charset="0"/>
              </a:rPr>
              <a:t>V788101</a:t>
            </a:r>
            <a:endParaRPr lang="en-US" sz="1950" dirty="0">
              <a:solidFill>
                <a:schemeClr val="bg2">
                  <a:lumMod val="50000"/>
                </a:schemeClr>
              </a:solidFill>
              <a:latin typeface="Geologica Cursive" pitchFamily="2" charset="0"/>
            </a:endParaRPr>
          </a:p>
        </p:txBody>
      </p:sp>
      <p:pic>
        <p:nvPicPr>
          <p:cNvPr id="17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073" y="2870200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D:\Рабочий материал\001. XD\2024-03-25 Новинки преза\альбон\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28" y="908049"/>
            <a:ext cx="1323772" cy="6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22" name="Picture 9" descr="D:\Рабочий материал\001. XD\2024-03-25 Новинки преза\альбон\Grou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978" y="3879850"/>
            <a:ext cx="1323772" cy="6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7159</Words>
  <Application>WPS Presentation</Application>
  <PresentationFormat>Произвольный</PresentationFormat>
  <Paragraphs>672</Paragraphs>
  <Slides>66</Slides>
  <Notes>64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92" baseType="lpstr">
      <vt:lpstr>Arial</vt:lpstr>
      <vt:lpstr>SimSun</vt:lpstr>
      <vt:lpstr>Wingdings</vt:lpstr>
      <vt:lpstr>Geologica Cursive Bold</vt:lpstr>
      <vt:lpstr>Geologica Cursive Bold</vt:lpstr>
      <vt:lpstr>Geologica Cursive Bold</vt:lpstr>
      <vt:lpstr>Geologica Cursive Regular</vt:lpstr>
      <vt:lpstr>Geologica Cursive Regular</vt:lpstr>
      <vt:lpstr>Geologica Cursive Regular</vt:lpstr>
      <vt:lpstr>Geologica Cursive</vt:lpstr>
      <vt:lpstr>Microsoft YaHei</vt:lpstr>
      <vt:lpstr>Arial Unicode MS</vt:lpstr>
      <vt:lpstr>Calibri</vt:lpstr>
      <vt:lpstr>Geologica Regular</vt:lpstr>
      <vt:lpstr>Geologica Regular</vt:lpstr>
      <vt:lpstr>Geologica Regular</vt:lpstr>
      <vt:lpstr>Gilroy Regular</vt:lpstr>
      <vt:lpstr>Gilroy Regular</vt:lpstr>
      <vt:lpstr>Geologica Cursive SemiBold</vt:lpstr>
      <vt:lpstr>Geologica Cursive SemiBold</vt:lpstr>
      <vt:lpstr>Geologica Cursive SemiBold</vt:lpstr>
      <vt:lpstr>Lato Regular</vt:lpstr>
      <vt:lpstr>Lato Regular</vt:lpstr>
      <vt:lpstr>Lato Regular</vt:lpstr>
      <vt:lpstr>MingLiU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4</cp:revision>
  <dcterms:created xsi:type="dcterms:W3CDTF">2024-04-22T09:00:00Z</dcterms:created>
  <dcterms:modified xsi:type="dcterms:W3CDTF">2026-01-29T07:24:32Z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137EE321F1B040A496B09ADCF7C7F3B6_13</vt:lpwstr>
  </property>
  <property fmtid="{D5CDD505-2E9C-101B-9397-08002B2CF9AE}" pid="3" name="KSOProductBuildVer">
    <vt:lpwstr>1049-12.2.0.23196</vt:lpwstr>
  </property>
</Properties>
</file>