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10287000" cy="1828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747775"/>
          </p15:clr>
        </p15:guide>
        <p15:guide id="2" pos="576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h4fb9ae94639e407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h4fb9ae94639e407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h4fb9ae94639e407f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4fb9ae94639e407f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h4fb9ae94639e407f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h4fb9ae94639e407f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4fb9ae94639e407f_0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h4fb9ae94639e407f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h4fb9ae94639e407f_0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Relationship Id="rId4" Type="http://schemas.openxmlformats.org/officeDocument/2006/relationships/image" Target="../media/image12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Relationship Id="rId7" Type="http://schemas.openxmlformats.org/officeDocument/2006/relationships/image" Target="../media/image19.png"/><Relationship Id="rId8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8.png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28.png"/><Relationship Id="rId8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2.png"/><Relationship Id="rId4" Type="http://schemas.openxmlformats.org/officeDocument/2006/relationships/image" Target="../media/image1.png"/><Relationship Id="rId9" Type="http://schemas.openxmlformats.org/officeDocument/2006/relationships/image" Target="../media/image27.png"/><Relationship Id="rId5" Type="http://schemas.openxmlformats.org/officeDocument/2006/relationships/image" Target="../media/image7.png"/><Relationship Id="rId6" Type="http://schemas.openxmlformats.org/officeDocument/2006/relationships/image" Target="../media/image24.png"/><Relationship Id="rId7" Type="http://schemas.openxmlformats.org/officeDocument/2006/relationships/image" Target="../media/image26.png"/><Relationship Id="rId8" Type="http://schemas.openxmlformats.org/officeDocument/2006/relationships/image" Target="../media/image3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5.png"/><Relationship Id="rId4" Type="http://schemas.openxmlformats.org/officeDocument/2006/relationships/image" Target="../media/image1.png"/><Relationship Id="rId9" Type="http://schemas.openxmlformats.org/officeDocument/2006/relationships/image" Target="../media/image36.png"/><Relationship Id="rId5" Type="http://schemas.openxmlformats.org/officeDocument/2006/relationships/image" Target="../media/image7.png"/><Relationship Id="rId6" Type="http://schemas.openxmlformats.org/officeDocument/2006/relationships/image" Target="../media/image32.png"/><Relationship Id="rId7" Type="http://schemas.openxmlformats.org/officeDocument/2006/relationships/image" Target="../media/image38.png"/><Relationship Id="rId8" Type="http://schemas.openxmlformats.org/officeDocument/2006/relationships/image" Target="../media/image4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8.png"/><Relationship Id="rId4" Type="http://schemas.openxmlformats.org/officeDocument/2006/relationships/image" Target="../media/image1.png"/><Relationship Id="rId9" Type="http://schemas.openxmlformats.org/officeDocument/2006/relationships/image" Target="../media/image43.png"/><Relationship Id="rId5" Type="http://schemas.openxmlformats.org/officeDocument/2006/relationships/image" Target="../media/image7.png"/><Relationship Id="rId6" Type="http://schemas.openxmlformats.org/officeDocument/2006/relationships/image" Target="../media/image39.png"/><Relationship Id="rId7" Type="http://schemas.openxmlformats.org/officeDocument/2006/relationships/image" Target="../media/image35.png"/><Relationship Id="rId8" Type="http://schemas.openxmlformats.org/officeDocument/2006/relationships/image" Target="../media/image4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0.png"/><Relationship Id="rId4" Type="http://schemas.openxmlformats.org/officeDocument/2006/relationships/image" Target="../media/image1.png"/><Relationship Id="rId9" Type="http://schemas.openxmlformats.org/officeDocument/2006/relationships/image" Target="../media/image51.png"/><Relationship Id="rId5" Type="http://schemas.openxmlformats.org/officeDocument/2006/relationships/image" Target="../media/image7.png"/><Relationship Id="rId6" Type="http://schemas.openxmlformats.org/officeDocument/2006/relationships/image" Target="../media/image44.png"/><Relationship Id="rId7" Type="http://schemas.openxmlformats.org/officeDocument/2006/relationships/image" Target="../media/image49.png"/><Relationship Id="rId8" Type="http://schemas.openxmlformats.org/officeDocument/2006/relationships/image" Target="../media/image4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64.png"/><Relationship Id="rId5" Type="http://schemas.openxmlformats.org/officeDocument/2006/relationships/image" Target="../media/image54.jpg"/><Relationship Id="rId6" Type="http://schemas.openxmlformats.org/officeDocument/2006/relationships/image" Target="../media/image56.png"/><Relationship Id="rId7" Type="http://schemas.openxmlformats.org/officeDocument/2006/relationships/image" Target="../media/image67.png"/><Relationship Id="rId8" Type="http://schemas.openxmlformats.org/officeDocument/2006/relationships/image" Target="../media/image7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66.png"/><Relationship Id="rId5" Type="http://schemas.openxmlformats.org/officeDocument/2006/relationships/image" Target="../media/image52.jpg"/><Relationship Id="rId6" Type="http://schemas.openxmlformats.org/officeDocument/2006/relationships/image" Target="../media/image68.png"/><Relationship Id="rId7" Type="http://schemas.openxmlformats.org/officeDocument/2006/relationships/image" Target="../media/image72.png"/><Relationship Id="rId8" Type="http://schemas.openxmlformats.org/officeDocument/2006/relationships/image" Target="../media/image6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5.png"/><Relationship Id="rId4" Type="http://schemas.openxmlformats.org/officeDocument/2006/relationships/image" Target="../media/image1.png"/><Relationship Id="rId9" Type="http://schemas.openxmlformats.org/officeDocument/2006/relationships/image" Target="../media/image57.png"/><Relationship Id="rId5" Type="http://schemas.openxmlformats.org/officeDocument/2006/relationships/image" Target="../media/image7.png"/><Relationship Id="rId6" Type="http://schemas.openxmlformats.org/officeDocument/2006/relationships/image" Target="../media/image59.png"/><Relationship Id="rId7" Type="http://schemas.openxmlformats.org/officeDocument/2006/relationships/image" Target="../media/image71.png"/><Relationship Id="rId8" Type="http://schemas.openxmlformats.org/officeDocument/2006/relationships/image" Target="../media/image5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9.png"/><Relationship Id="rId4" Type="http://schemas.openxmlformats.org/officeDocument/2006/relationships/image" Target="../media/image1.png"/><Relationship Id="rId9" Type="http://schemas.openxmlformats.org/officeDocument/2006/relationships/image" Target="../media/image60.png"/><Relationship Id="rId5" Type="http://schemas.openxmlformats.org/officeDocument/2006/relationships/image" Target="../media/image7.png"/><Relationship Id="rId6" Type="http://schemas.openxmlformats.org/officeDocument/2006/relationships/image" Target="../media/image62.png"/><Relationship Id="rId7" Type="http://schemas.openxmlformats.org/officeDocument/2006/relationships/image" Target="../media/image61.png"/><Relationship Id="rId8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" name="Google Shape;1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8783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" name="Google Shape;1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733425"/>
            <a:ext cx="2105025" cy="53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19;p3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20" name="Google Shape;20;p3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17261205" y="905827"/>
              <a:ext cx="697230" cy="2343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Verdana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2026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preencoded.png" id="22" name="Google Shape;22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2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" name="Google Shape;23;p3"/>
          <p:cNvSpPr/>
          <p:nvPr/>
        </p:nvSpPr>
        <p:spPr>
          <a:xfrm>
            <a:off x="704850" y="8705850"/>
            <a:ext cx="4701540" cy="1045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" name="Google Shape;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6512"/>
            <a:ext cx="8663124" cy="1056002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/>
          <p:nvPr/>
        </p:nvSpPr>
        <p:spPr>
          <a:xfrm>
            <a:off x="9132550" y="1790563"/>
            <a:ext cx="44520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Дорожная сумка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9144000" y="723900"/>
            <a:ext cx="4429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P707.2119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123975" y="1115263"/>
            <a:ext cx="4701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" name="Google Shape;34;p4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35" name="Google Shape;35;p4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36" name="Google Shape;36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37" name="Google Shape;37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2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" name="Google Shape;38;p4"/>
          <p:cNvSpPr/>
          <p:nvPr/>
        </p:nvSpPr>
        <p:spPr>
          <a:xfrm>
            <a:off x="9123975" y="2335863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 8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67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9123975" y="2765075"/>
            <a:ext cx="7069500" cy="10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Легкий материал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Для ноутбуков с диагональю экрана 14”-15,6”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Объем 45 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Переработанный нейлон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Легко складывается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Модная ткань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40" name="Google Shape;4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1" name="Google Shape;41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2" name="Google Shape;42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3" name="Google Shape;43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9144000" y="1727525"/>
            <a:ext cx="44292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400">
                <a:latin typeface="Verdana"/>
                <a:ea typeface="Verdana"/>
                <a:cs typeface="Verdana"/>
                <a:sym typeface="Verdana"/>
              </a:rPr>
              <a:t>Сумка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9144000" y="723900"/>
            <a:ext cx="4429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763</a:t>
            </a: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5824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9144000" y="1083813"/>
            <a:ext cx="47112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" name="Google Shape;53;p5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54" name="Google Shape;54;p5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55" name="Google Shape;55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56" name="Google Shape;56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" name="Google Shape;57;p5"/>
          <p:cNvSpPr/>
          <p:nvPr/>
        </p:nvSpPr>
        <p:spPr>
          <a:xfrm>
            <a:off x="9155450" y="2258176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5 093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9155450" y="2629000"/>
            <a:ext cx="70695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Лёгкая конструкция с мягкой прокладкой</a:t>
            </a:r>
            <a:endParaRPr>
              <a:solidFill>
                <a:srgbClr val="0F111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Два передних и два боковых кармана для быстрого доступа к мелочам</a:t>
            </a:r>
            <a:endParaRPr>
              <a:solidFill>
                <a:srgbClr val="0F111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Регулируемый плечевой ремень</a:t>
            </a:r>
            <a:endParaRPr>
              <a:solidFill>
                <a:srgbClr val="0F111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Просторное основное отделение</a:t>
            </a:r>
            <a:endParaRPr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59" name="Google Shape;59;p5" title="P763 (фон удален).5801__B_2__93883de9390f490db4507fdd3ae6e55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4000" y="4891938"/>
            <a:ext cx="2377441" cy="2377441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  <p:pic>
        <p:nvPicPr>
          <p:cNvPr id="60" name="Google Shape;60;p5" title="P763 (фон удален).5824__B_2__ea31654e767a43d496a746e9bb9d1a3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55450" y="7455050"/>
            <a:ext cx="2377441" cy="2377441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  <p:pic>
        <p:nvPicPr>
          <p:cNvPr id="61" name="Google Shape;61;p5" title="P763 (фон удален).5825__B_2__c0d3d47f3f32490fbf2082316b0938a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04150" y="7455077"/>
            <a:ext cx="2377452" cy="2377421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  <p:pic>
        <p:nvPicPr>
          <p:cNvPr id="62" name="Google Shape;62;p5" title="P763.5824__M_401__13eba690f86e45fdabe316363ae4fac4.jpg"/>
          <p:cNvPicPr preferRelativeResize="0"/>
          <p:nvPr/>
        </p:nvPicPr>
        <p:blipFill rotWithShape="1">
          <a:blip r:embed="rId8">
            <a:alphaModFix/>
          </a:blip>
          <a:srcRect b="0" l="13896" r="15567" t="42233"/>
          <a:stretch/>
        </p:blipFill>
        <p:spPr>
          <a:xfrm>
            <a:off x="0" y="-164050"/>
            <a:ext cx="8645650" cy="10615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9" name="Google Shape;6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5862"/>
            <a:ext cx="8645650" cy="1053872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6"/>
          <p:cNvSpPr/>
          <p:nvPr/>
        </p:nvSpPr>
        <p:spPr>
          <a:xfrm>
            <a:off x="9132575" y="1760225"/>
            <a:ext cx="44520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Сумка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9124000" y="723875"/>
            <a:ext cx="4429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P732.1419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9124000" y="1100150"/>
            <a:ext cx="4701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" name="Google Shape;73;p6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74" name="Google Shape;74;p6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75" name="Google Shape;7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76" name="Google Shape;76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" name="Google Shape;77;p6"/>
          <p:cNvSpPr/>
          <p:nvPr/>
        </p:nvSpPr>
        <p:spPr>
          <a:xfrm>
            <a:off x="9132575" y="2241450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5 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980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9124000" y="2606563"/>
            <a:ext cx="70695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Легкий материал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Размер кармана для ноутбука/ планшета 15,6 см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Объем 10 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Переработанный нейлон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Модель через плечо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79" name="Google Shape;7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0" name="Google Shape;80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1" name="Google Shape;81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2" name="Google Shape;82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9" name="Google Shape;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6512"/>
            <a:ext cx="8663124" cy="1056002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7"/>
          <p:cNvSpPr/>
          <p:nvPr/>
        </p:nvSpPr>
        <p:spPr>
          <a:xfrm>
            <a:off x="9132550" y="1747800"/>
            <a:ext cx="44520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Городской рюкзак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9144000" y="723900"/>
            <a:ext cx="4429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P763.5419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9124000" y="1100075"/>
            <a:ext cx="4701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7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94" name="Google Shape;94;p7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95" name="Google Shape;95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96" name="Google Shape;96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" name="Google Shape;97;p7"/>
          <p:cNvSpPr/>
          <p:nvPr/>
        </p:nvSpPr>
        <p:spPr>
          <a:xfrm>
            <a:off x="9132575" y="2227850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 59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9124000" y="2579375"/>
            <a:ext cx="7069500" cy="10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Легкий материал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Размер кармана для ноутбука/ планшета 15,6”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Объем 22 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Переработанный нейлон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Легко складывается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Модная ткань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99" name="Google Shape;9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0" name="Google Shape;10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1" name="Google Shape;101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2" name="Google Shape;102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9" name="Google Shape;1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5862"/>
            <a:ext cx="8645650" cy="1053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8"/>
          <p:cNvSpPr/>
          <p:nvPr/>
        </p:nvSpPr>
        <p:spPr>
          <a:xfrm>
            <a:off x="9132575" y="1618400"/>
            <a:ext cx="44520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Рюкзак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8"/>
          <p:cNvSpPr/>
          <p:nvPr/>
        </p:nvSpPr>
        <p:spPr>
          <a:xfrm>
            <a:off x="9144000" y="723900"/>
            <a:ext cx="4429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P763.5319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9132575" y="1029175"/>
            <a:ext cx="4701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8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114" name="Google Shape;114;p8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115" name="Google Shape;115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116" name="Google Shape;116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7" name="Google Shape;117;p8"/>
          <p:cNvSpPr/>
          <p:nvPr/>
        </p:nvSpPr>
        <p:spPr>
          <a:xfrm>
            <a:off x="9132575" y="2100813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322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9123975" y="2498550"/>
            <a:ext cx="7069500" cy="17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Рюкзак на каждый день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Легкий материал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Предназначен для ноутбуков с диагональюэкрана 14”-15,6”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Объем 23 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Переработанный нейлон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Легко складывается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Модная ткань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119" name="Google Shape;11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0" name="Google Shape;12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1" name="Google Shape;121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22" name="Google Shape;122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9" name="Google Shape;12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6512"/>
            <a:ext cx="8663124" cy="1056002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9"/>
          <p:cNvSpPr/>
          <p:nvPr/>
        </p:nvSpPr>
        <p:spPr>
          <a:xfrm>
            <a:off x="9153525" y="1657930"/>
            <a:ext cx="53871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Чехол для</a:t>
            </a:r>
            <a:r>
              <a:rPr lang="en-US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ноутбука 15.6”</a:t>
            </a:r>
            <a:endParaRPr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9"/>
          <p:cNvSpPr/>
          <p:nvPr/>
        </p:nvSpPr>
        <p:spPr>
          <a:xfrm>
            <a:off x="9153525" y="723725"/>
            <a:ext cx="4429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P788.1309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9"/>
          <p:cNvSpPr/>
          <p:nvPr/>
        </p:nvSpPr>
        <p:spPr>
          <a:xfrm>
            <a:off x="9144000" y="1048925"/>
            <a:ext cx="4701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" name="Google Shape;133;p9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134" name="Google Shape;134;p9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135" name="Google Shape;13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136" name="Google Shape;136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" name="Google Shape;137;p9"/>
          <p:cNvSpPr/>
          <p:nvPr/>
        </p:nvSpPr>
        <p:spPr>
          <a:xfrm>
            <a:off x="9153525" y="2151413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2 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668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9144000" y="2575900"/>
            <a:ext cx="7049400" cy="16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Легкий материал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Предназначен для ноутбуков с диагональю экрана 15,6</a:t>
            </a: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дюйма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Оснащен 4-миллиметровым амортизирующим слоем для надежной защиты вашего гаджета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Основное отделение для ноутбука закрывается на молнию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Есть дополнительный передний карман на молнии для разных мелочей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139" name="Google Shape;13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0" name="Google Shape;14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1" name="Google Shape;141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2" name="Google Shape;142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9" name="Google Shape;1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6512"/>
            <a:ext cx="8663124" cy="105600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0"/>
          <p:cNvSpPr/>
          <p:nvPr/>
        </p:nvSpPr>
        <p:spPr>
          <a:xfrm>
            <a:off x="9132575" y="1550675"/>
            <a:ext cx="44520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Сумка-холодильник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/>
          <p:cNvSpPr/>
          <p:nvPr/>
        </p:nvSpPr>
        <p:spPr>
          <a:xfrm>
            <a:off x="9144000" y="723900"/>
            <a:ext cx="4429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P422.1119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0"/>
          <p:cNvSpPr/>
          <p:nvPr/>
        </p:nvSpPr>
        <p:spPr>
          <a:xfrm>
            <a:off x="9132575" y="995300"/>
            <a:ext cx="4701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10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154" name="Google Shape;154;p10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155" name="Google Shape;155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156" name="Google Shape;156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7" name="Google Shape;157;p10"/>
          <p:cNvSpPr/>
          <p:nvPr/>
        </p:nvSpPr>
        <p:spPr>
          <a:xfrm>
            <a:off x="9144000" y="2066950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324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0"/>
          <p:cNvSpPr/>
          <p:nvPr/>
        </p:nvSpPr>
        <p:spPr>
          <a:xfrm>
            <a:off x="9153525" y="2678775"/>
            <a:ext cx="7040100" cy="18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Переработанный нейлон</a:t>
            </a: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- л</a:t>
            </a:r>
            <a:r>
              <a:rPr i="0" lang="en-US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егкий водоотталкивающий материал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Объем 6 л</a:t>
            </a: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вмещает  ланч-бокс, бутылку, фрукты, снеки или 10 банок газировки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Передний карман для мелочей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Регулируемый ремень для удобной носки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Стильный открыватель для бутылок из алюминиевого сплава, интегрированный в плечевой ремень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159" name="Google Shape;15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0" name="Google Shape;160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1" name="Google Shape;161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2" name="Google Shape;162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9155450" y="1618400"/>
            <a:ext cx="44292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400">
                <a:latin typeface="Verdana"/>
                <a:ea typeface="Verdana"/>
                <a:cs typeface="Verdana"/>
                <a:sym typeface="Verdana"/>
              </a:rPr>
              <a:t>Набор органайзеров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1"/>
          <p:cNvSpPr/>
          <p:nvPr/>
        </p:nvSpPr>
        <p:spPr>
          <a:xfrm>
            <a:off x="9144000" y="723900"/>
            <a:ext cx="4429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763</a:t>
            </a: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6019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1"/>
          <p:cNvSpPr/>
          <p:nvPr/>
        </p:nvSpPr>
        <p:spPr>
          <a:xfrm>
            <a:off x="9144000" y="1029175"/>
            <a:ext cx="47112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" name="Google Shape;172;p11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173" name="Google Shape;173;p11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174" name="Google Shape;17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175" name="Google Shape;175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6" name="Google Shape;176;p11"/>
          <p:cNvSpPr/>
          <p:nvPr/>
        </p:nvSpPr>
        <p:spPr>
          <a:xfrm>
            <a:off x="9153525" y="2100976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4 042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9144000" y="2550075"/>
            <a:ext cx="7080900" cy="20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В набор входят три органайзера разных размеров </a:t>
            </a:r>
            <a:endParaRPr>
              <a:solidFill>
                <a:srgbClr val="0F111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Большой органайзер имеет молнию для увеличения </a:t>
            </a: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объема</a:t>
            </a: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, два меньших органайзера оснащены сетчатой панелью для удобного обзора содержимого</a:t>
            </a:r>
            <a:endParaRPr>
              <a:solidFill>
                <a:srgbClr val="0F111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Каждый органайзер имеет практичную ручку для переноски</a:t>
            </a:r>
            <a:endParaRPr>
              <a:solidFill>
                <a:srgbClr val="0F111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Широкое раскрытие на молнии обеспечивает быстрый и удобный доступ.</a:t>
            </a:r>
            <a:endParaRPr>
              <a:solidFill>
                <a:srgbClr val="0F111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400"/>
              <a:buFont typeface="Verdana"/>
              <a:buChar char="•"/>
            </a:pPr>
            <a:r>
              <a:rPr lang="en-US">
                <a:solidFill>
                  <a:srgbClr val="0F1115"/>
                </a:solidFill>
                <a:latin typeface="Verdana"/>
                <a:ea typeface="Verdana"/>
                <a:cs typeface="Verdana"/>
                <a:sym typeface="Verdana"/>
              </a:rPr>
              <a:t>Изготовлены из лёгкого нейлона с сертификацией RCS</a:t>
            </a:r>
            <a:endParaRPr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8" name="Google Shape;178;p11" title="P763.6019__M_400__7d4ff98f560b4320b3fd309564681a26.jpg"/>
          <p:cNvPicPr preferRelativeResize="0"/>
          <p:nvPr/>
        </p:nvPicPr>
        <p:blipFill rotWithShape="1">
          <a:blip r:embed="rId5">
            <a:alphaModFix/>
          </a:blip>
          <a:srcRect b="0" l="0" r="0" t="17621"/>
          <a:stretch/>
        </p:blipFill>
        <p:spPr>
          <a:xfrm>
            <a:off x="0" y="-223321"/>
            <a:ext cx="8690676" cy="10733635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  <p:pic>
        <p:nvPicPr>
          <p:cNvPr id="179" name="Google Shape;179;p11" title="P763 (фон удален).6001__B_1__1d4cdc49921a487d834dce7df4a6e20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27825" y="4673675"/>
            <a:ext cx="2378798" cy="237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1" title="P763 (фон удален).6009__B_1__84257887657f48b28347e1780eeca60f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27825" y="6933387"/>
            <a:ext cx="2378798" cy="237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1" title="P763 (фон удален).6019__B_1__9c8bd3c6bfcf44cdb6452c0b5fbf719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347663" y="4673663"/>
            <a:ext cx="2378798" cy="237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1" title="P763 (фон удален).6025__B_1__abcd8219ff984596ad1f19a4305e125b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343775" y="6929488"/>
            <a:ext cx="2386586" cy="2386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2"/>
          <p:cNvSpPr/>
          <p:nvPr/>
        </p:nvSpPr>
        <p:spPr>
          <a:xfrm>
            <a:off x="9155450" y="1618400"/>
            <a:ext cx="44292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lang="en-US" sz="2400">
                <a:latin typeface="Verdana"/>
                <a:ea typeface="Verdana"/>
                <a:cs typeface="Verdana"/>
                <a:sym typeface="Verdana"/>
              </a:rPr>
              <a:t>Бейсболка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9144000" y="723900"/>
            <a:ext cx="4429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453.1309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/>
          <p:nvPr/>
        </p:nvSpPr>
        <p:spPr>
          <a:xfrm>
            <a:off x="9144000" y="1029175"/>
            <a:ext cx="47112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2" name="Google Shape;192;p12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193" name="Google Shape;193;p12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194" name="Google Shape;194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195" name="Google Shape;19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" name="Google Shape;196;p12"/>
          <p:cNvSpPr/>
          <p:nvPr/>
        </p:nvSpPr>
        <p:spPr>
          <a:xfrm>
            <a:off x="9153525" y="2100976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1 334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9155450" y="2467450"/>
            <a:ext cx="70695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Выполнена из лёгкого и дышащего переработанного нейлона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Верхняя часть (тулья) состоит из пяти клиньев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Ткань с влагоотводящими свойствами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Классическая цветовая гамма позволяет легко сочетать кепку как со спортивной, так и с повседневной одеждой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•"/>
            </a:pPr>
            <a:r>
              <a:rPr lang="en-US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Регулируемый ремешок на затылке обеспечивает надёжную посадку и индивидуальную подгонку по размеру</a:t>
            </a:r>
            <a:endParaRPr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8" name="Google Shape;198;p12" title="P453.1309__M_400__8311d8e899db4c38a13573a655dbf0e5.jpg"/>
          <p:cNvPicPr preferRelativeResize="0"/>
          <p:nvPr/>
        </p:nvPicPr>
        <p:blipFill rotWithShape="1">
          <a:blip r:embed="rId5">
            <a:alphaModFix/>
          </a:blip>
          <a:srcRect b="0" l="0" r="0" t="12119"/>
          <a:stretch/>
        </p:blipFill>
        <p:spPr>
          <a:xfrm>
            <a:off x="0" y="-155758"/>
            <a:ext cx="8695498" cy="10598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2" title="P453 (фон удален).1301__B_1__686b8cda1c6b4833a10a6b72591ec2d7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44000" y="5034125"/>
            <a:ext cx="2377452" cy="2377452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  <p:pic>
        <p:nvPicPr>
          <p:cNvPr id="200" name="Google Shape;200;p12" title="P453 (фон удален).1309__B_1__f3abcad2f0244590acf22c3b370773f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44000" y="7411563"/>
            <a:ext cx="2377452" cy="2377472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  <p:pic>
        <p:nvPicPr>
          <p:cNvPr id="201" name="Google Shape;201;p12" title="P453 (фон удален).1319__B_1__633164a72ba348da95cb40a89573fe0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598175" y="5034113"/>
            <a:ext cx="2377452" cy="2377472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  <p:pic>
        <p:nvPicPr>
          <p:cNvPr id="202" name="Google Shape;202;p12" title="P453 (фон удален).1325__B_1__9c1fffc756f54a1e8e80d79a1a633d7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598175" y="7411575"/>
            <a:ext cx="2377441" cy="2377441"/>
          </a:xfrm>
          <a:prstGeom prst="rect">
            <a:avLst/>
          </a:prstGeom>
          <a:solidFill>
            <a:srgbClr val="D9D7CB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09" name="Google Shape;20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6512"/>
            <a:ext cx="8663124" cy="1056002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3"/>
          <p:cNvSpPr/>
          <p:nvPr/>
        </p:nvSpPr>
        <p:spPr>
          <a:xfrm>
            <a:off x="9153525" y="1609700"/>
            <a:ext cx="47664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Автоматический зонт-трость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9144000" y="723900"/>
            <a:ext cx="4429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P850.1419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9144000" y="1024825"/>
            <a:ext cx="4701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3" name="Google Shape;213;p13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214" name="Google Shape;214;p13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215" name="Google Shape;215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16" name="Google Shape;216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7" name="Google Shape;217;p13"/>
          <p:cNvSpPr/>
          <p:nvPr/>
        </p:nvSpPr>
        <p:spPr>
          <a:xfrm>
            <a:off x="9144000" y="2066950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2 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338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9144000" y="2466975"/>
            <a:ext cx="7069455" cy="891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Стильная матовая ручка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Переработанного RPET 190T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Автоматическое</a:t>
            </a: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раскрытие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Стальной стержень и стекловолоконный каркас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Диаметр 120 см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219" name="Google Shape;21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0" name="Google Shape;22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1" name="Google Shape;221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2" name="Google Shape;222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"/>
          <p:cNvSpPr/>
          <p:nvPr/>
        </p:nvSpPr>
        <p:spPr>
          <a:xfrm>
            <a:off x="0" y="0"/>
            <a:ext cx="16878300" cy="10287000"/>
          </a:xfrm>
          <a:prstGeom prst="rect">
            <a:avLst/>
          </a:prstGeom>
          <a:solidFill>
            <a:srgbClr val="D9D7C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9" name="Google Shape;22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45500"/>
            <a:ext cx="8677876" cy="1057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4"/>
          <p:cNvSpPr/>
          <p:nvPr/>
        </p:nvSpPr>
        <p:spPr>
          <a:xfrm>
            <a:off x="9155450" y="1618400"/>
            <a:ext cx="44292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Автоматический зонт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4"/>
          <p:cNvSpPr/>
          <p:nvPr/>
        </p:nvSpPr>
        <p:spPr>
          <a:xfrm>
            <a:off x="9144000" y="723900"/>
            <a:ext cx="4429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P850.1519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9144000" y="1029175"/>
            <a:ext cx="47112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KENTO URBAN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3" name="Google Shape;233;p14"/>
          <p:cNvGrpSpPr/>
          <p:nvPr/>
        </p:nvGrpSpPr>
        <p:grpSpPr>
          <a:xfrm>
            <a:off x="16878300" y="0"/>
            <a:ext cx="1409700" cy="10287000"/>
            <a:chOff x="16878300" y="0"/>
            <a:chExt cx="1409700" cy="10287000"/>
          </a:xfrm>
        </p:grpSpPr>
        <p:sp>
          <p:nvSpPr>
            <p:cNvPr id="234" name="Google Shape;234;p14"/>
            <p:cNvSpPr/>
            <p:nvPr/>
          </p:nvSpPr>
          <p:spPr>
            <a:xfrm>
              <a:off x="16878300" y="0"/>
              <a:ext cx="1409700" cy="10287000"/>
            </a:xfrm>
            <a:prstGeom prst="rect">
              <a:avLst/>
            </a:prstGeom>
            <a:solidFill>
              <a:srgbClr val="3933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preencoded.png" id="235" name="Google Shape;235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92650" y="704850"/>
              <a:ext cx="381000" cy="38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236" name="Google Shape;236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16749713" y="8587707"/>
              <a:ext cx="1666875" cy="3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7" name="Google Shape;237;p14"/>
          <p:cNvSpPr/>
          <p:nvPr/>
        </p:nvSpPr>
        <p:spPr>
          <a:xfrm>
            <a:off x="9153525" y="2100976"/>
            <a:ext cx="1457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93366"/>
              </a:buClr>
              <a:buSzPts val="1500"/>
              <a:buFont typeface="Verdana"/>
              <a:buNone/>
            </a:pP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Цена: 2 </a:t>
            </a:r>
            <a:r>
              <a:rPr lang="en-US" sz="1500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534</a:t>
            </a:r>
            <a:r>
              <a:rPr b="0" i="0" lang="en-US" sz="1500" u="none" cap="none" strike="noStrike">
                <a:solidFill>
                  <a:srgbClr val="393366"/>
                </a:solidFill>
                <a:latin typeface="Verdana"/>
                <a:ea typeface="Verdana"/>
                <a:cs typeface="Verdana"/>
                <a:sym typeface="Verdana"/>
              </a:rPr>
              <a:t> ₽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9144000" y="2466975"/>
            <a:ext cx="7069455" cy="891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Стильная матовая ручка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Переработанного RPET 190T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Автоматическое раскрытие и закрытие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Стальной стержень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556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Char char="•"/>
            </a:pPr>
            <a:r>
              <a:rPr i="0" lang="en-US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Диаметр 108 см</a:t>
            </a:r>
            <a:endParaRPr i="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preencoded.png" id="239" name="Google Shape;23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53525" y="4486275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0" name="Google Shape;240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3525" y="7210425"/>
            <a:ext cx="2381250" cy="237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1" name="Google Shape;241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706225" y="4486275"/>
            <a:ext cx="23812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2" name="Google Shape;242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706225" y="72104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