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8642350" cx="15125700"/>
  <p:notesSz cx="15125700" cy="8642350"/>
  <p:embeddedFontLst>
    <p:embeddedFont>
      <p:font typeface="Century Gothic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3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30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CenturyGothic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italic.fntdata"/><Relationship Id="rId25" Type="http://schemas.openxmlformats.org/officeDocument/2006/relationships/font" Target="fonts/CenturyGothic-bold.fntdata"/><Relationship Id="rId27" Type="http://schemas.openxmlformats.org/officeDocument/2006/relationships/font" Target="fonts/CenturyGothic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512550" y="4105100"/>
            <a:ext cx="12100550" cy="38890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ac0a046ac_0_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dac0a046ac_0_0:notes"/>
          <p:cNvSpPr/>
          <p:nvPr>
            <p:ph idx="2" type="sldImg"/>
          </p:nvPr>
        </p:nvSpPr>
        <p:spPr>
          <a:xfrm>
            <a:off x="2521450" y="648175"/>
            <a:ext cx="10084200" cy="3240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ac0a046ac_0_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3dac0a046ac_0_18:notes"/>
          <p:cNvSpPr/>
          <p:nvPr>
            <p:ph idx="2" type="sldImg"/>
          </p:nvPr>
        </p:nvSpPr>
        <p:spPr>
          <a:xfrm>
            <a:off x="2521450" y="648175"/>
            <a:ext cx="10084200" cy="3240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ac0a046ac_0_2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dac0a046ac_0_29:notes"/>
          <p:cNvSpPr/>
          <p:nvPr>
            <p:ph idx="2" type="sldImg"/>
          </p:nvPr>
        </p:nvSpPr>
        <p:spPr>
          <a:xfrm>
            <a:off x="2521450" y="648175"/>
            <a:ext cx="10084200" cy="3240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dac0a046ac_0_8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3dac0a046ac_0_86:notes"/>
          <p:cNvSpPr/>
          <p:nvPr>
            <p:ph idx="2" type="sldImg"/>
          </p:nvPr>
        </p:nvSpPr>
        <p:spPr>
          <a:xfrm>
            <a:off x="2521450" y="648175"/>
            <a:ext cx="10084200" cy="3240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ac0a046ac_0_6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dac0a046ac_0_69:notes"/>
          <p:cNvSpPr/>
          <p:nvPr>
            <p:ph idx="2" type="sldImg"/>
          </p:nvPr>
        </p:nvSpPr>
        <p:spPr>
          <a:xfrm>
            <a:off x="2521450" y="648175"/>
            <a:ext cx="10084200" cy="3240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4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5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5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6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7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8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9:notes"/>
          <p:cNvSpPr/>
          <p:nvPr>
            <p:ph idx="2" type="sldImg"/>
          </p:nvPr>
        </p:nvSpPr>
        <p:spPr>
          <a:xfrm>
            <a:off x="2521450" y="648175"/>
            <a:ext cx="10084300" cy="32408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1" type="ftr"/>
          </p:nvPr>
        </p:nvSpPr>
        <p:spPr>
          <a:xfrm>
            <a:off x="5142738" y="8037385"/>
            <a:ext cx="4840223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10890504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1134427" y="2679128"/>
            <a:ext cx="12856845" cy="1814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2268855" y="4839716"/>
            <a:ext cx="10587989" cy="21605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1" type="ftr"/>
          </p:nvPr>
        </p:nvSpPr>
        <p:spPr>
          <a:xfrm>
            <a:off x="5142738" y="8037385"/>
            <a:ext cx="4840223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0" type="dt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10890504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756285" y="345693"/>
            <a:ext cx="13613129" cy="1382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756285" y="1987740"/>
            <a:ext cx="13613129" cy="5703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5142738" y="8037385"/>
            <a:ext cx="4840223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10890504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56285" y="345693"/>
            <a:ext cx="13613129" cy="1382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56285" y="1987740"/>
            <a:ext cx="6579679" cy="5703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7789735" y="1987740"/>
            <a:ext cx="6579679" cy="5703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5142738" y="8037385"/>
            <a:ext cx="4840223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0" type="dt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10890504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56285" y="345693"/>
            <a:ext cx="13613129" cy="1382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1" type="ftr"/>
          </p:nvPr>
        </p:nvSpPr>
        <p:spPr>
          <a:xfrm>
            <a:off x="5142738" y="8037385"/>
            <a:ext cx="4840223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10890504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56285" y="345693"/>
            <a:ext cx="13613129" cy="1382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56285" y="1987740"/>
            <a:ext cx="13613129" cy="5703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5142738" y="8037385"/>
            <a:ext cx="4840223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0890504" y="8037385"/>
            <a:ext cx="3478911" cy="432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g"/><Relationship Id="rId4" Type="http://schemas.openxmlformats.org/officeDocument/2006/relationships/image" Target="../media/image18.png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12twelve.ru/catalog/offer/33983/" TargetMode="External"/><Relationship Id="rId4" Type="http://schemas.openxmlformats.org/officeDocument/2006/relationships/image" Target="../media/image8.jpg"/><Relationship Id="rId5" Type="http://schemas.openxmlformats.org/officeDocument/2006/relationships/image" Target="../media/image16.jpg"/><Relationship Id="rId6" Type="http://schemas.openxmlformats.org/officeDocument/2006/relationships/image" Target="../media/image37.jpg"/><Relationship Id="rId7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12twelve.ru/catalog/offer/33985/" TargetMode="External"/><Relationship Id="rId4" Type="http://schemas.openxmlformats.org/officeDocument/2006/relationships/image" Target="../media/image9.jpg"/><Relationship Id="rId5" Type="http://schemas.openxmlformats.org/officeDocument/2006/relationships/image" Target="../media/image17.jpg"/><Relationship Id="rId6" Type="http://schemas.openxmlformats.org/officeDocument/2006/relationships/image" Target="../media/image15.jpg"/><Relationship Id="rId7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12twelve.ru/catalog/offer/34263/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32.png"/><Relationship Id="rId6" Type="http://schemas.openxmlformats.org/officeDocument/2006/relationships/image" Target="../media/image29.png"/><Relationship Id="rId7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12twelve.ru/catalog/offer/34270/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12twelve.ru/catalog/offer/34266/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44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12twelve.ru/catalog/offer/34267/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12twelve.ru/catalog/offer/34264/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36.png"/><Relationship Id="rId8" Type="http://schemas.openxmlformats.org/officeDocument/2006/relationships/hyperlink" Target="https://12twelve.ru/catalog/offer/34261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12twelve.ru/catalog/offer/34262/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12twelve.ru/catalog/offer/34265/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38.png"/><Relationship Id="rId7" Type="http://schemas.openxmlformats.org/officeDocument/2006/relationships/image" Target="../media/image33.png"/><Relationship Id="rId8" Type="http://schemas.openxmlformats.org/officeDocument/2006/relationships/hyperlink" Target="https://12twelve.ru/catalog/offer/34268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Relationship Id="rId4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g"/><Relationship Id="rId4" Type="http://schemas.openxmlformats.org/officeDocument/2006/relationships/image" Target="../media/image7.jpg"/><Relationship Id="rId5" Type="http://schemas.openxmlformats.org/officeDocument/2006/relationships/image" Target="../media/image13.jpg"/><Relationship Id="rId6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g"/><Relationship Id="rId4" Type="http://schemas.openxmlformats.org/officeDocument/2006/relationships/image" Target="../media/image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g"/><Relationship Id="rId4" Type="http://schemas.openxmlformats.org/officeDocument/2006/relationships/image" Target="../media/image4.png"/><Relationship Id="rId5" Type="http://schemas.openxmlformats.org/officeDocument/2006/relationships/image" Target="../media/image1.jpg"/><Relationship Id="rId6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Relationship Id="rId4" Type="http://schemas.openxmlformats.org/officeDocument/2006/relationships/image" Target="../media/image2.pn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12twelve.ru/catalog/offer/33981/" TargetMode="External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12.jpg"/><Relationship Id="rId7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hyperlink" Target="https://12twelve.ru/catalog/offer/33982/" TargetMode="External"/><Relationship Id="rId7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0" y="-11919"/>
            <a:ext cx="15119985" cy="86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7"/>
          <p:cNvSpPr/>
          <p:nvPr/>
        </p:nvSpPr>
        <p:spPr>
          <a:xfrm>
            <a:off x="3136913" y="712452"/>
            <a:ext cx="694690" cy="1122680"/>
          </a:xfrm>
          <a:custGeom>
            <a:rect b="b" l="l" r="r" t="t"/>
            <a:pathLst>
              <a:path extrusionOk="0" h="1122680" w="694689">
                <a:moveTo>
                  <a:pt x="88828" y="770890"/>
                </a:moveTo>
                <a:lnTo>
                  <a:pt x="38388" y="770890"/>
                </a:lnTo>
                <a:lnTo>
                  <a:pt x="0" y="774700"/>
                </a:lnTo>
                <a:lnTo>
                  <a:pt x="5020" y="821690"/>
                </a:lnTo>
                <a:lnTo>
                  <a:pt x="14378" y="866140"/>
                </a:lnTo>
                <a:lnTo>
                  <a:pt x="34021" y="920750"/>
                </a:lnTo>
                <a:lnTo>
                  <a:pt x="54442" y="958850"/>
                </a:lnTo>
                <a:lnTo>
                  <a:pt x="62381" y="970280"/>
                </a:lnTo>
                <a:lnTo>
                  <a:pt x="70899" y="982980"/>
                </a:lnTo>
                <a:lnTo>
                  <a:pt x="80008" y="994410"/>
                </a:lnTo>
                <a:lnTo>
                  <a:pt x="89715" y="1004570"/>
                </a:lnTo>
                <a:lnTo>
                  <a:pt x="100029" y="1016000"/>
                </a:lnTo>
                <a:lnTo>
                  <a:pt x="140968" y="1050290"/>
                </a:lnTo>
                <a:lnTo>
                  <a:pt x="178532" y="1075690"/>
                </a:lnTo>
                <a:lnTo>
                  <a:pt x="236365" y="1103630"/>
                </a:lnTo>
                <a:lnTo>
                  <a:pt x="275785" y="1115060"/>
                </a:lnTo>
                <a:lnTo>
                  <a:pt x="315793" y="1121410"/>
                </a:lnTo>
                <a:lnTo>
                  <a:pt x="335990" y="1122680"/>
                </a:lnTo>
                <a:lnTo>
                  <a:pt x="356301" y="1122680"/>
                </a:lnTo>
                <a:lnTo>
                  <a:pt x="397221" y="1118870"/>
                </a:lnTo>
                <a:lnTo>
                  <a:pt x="438466" y="1109980"/>
                </a:lnTo>
                <a:lnTo>
                  <a:pt x="500748" y="1085850"/>
                </a:lnTo>
                <a:lnTo>
                  <a:pt x="536113" y="1065530"/>
                </a:lnTo>
                <a:lnTo>
                  <a:pt x="576616" y="1037590"/>
                </a:lnTo>
                <a:lnTo>
                  <a:pt x="611953" y="1004570"/>
                </a:lnTo>
                <a:lnTo>
                  <a:pt x="629369" y="984250"/>
                </a:lnTo>
                <a:lnTo>
                  <a:pt x="351361" y="984250"/>
                </a:lnTo>
                <a:lnTo>
                  <a:pt x="323716" y="981710"/>
                </a:lnTo>
                <a:lnTo>
                  <a:pt x="283065" y="971550"/>
                </a:lnTo>
                <a:lnTo>
                  <a:pt x="245447" y="955040"/>
                </a:lnTo>
                <a:lnTo>
                  <a:pt x="212085" y="932180"/>
                </a:lnTo>
                <a:lnTo>
                  <a:pt x="184200" y="904240"/>
                </a:lnTo>
                <a:lnTo>
                  <a:pt x="163014" y="869950"/>
                </a:lnTo>
                <a:lnTo>
                  <a:pt x="149748" y="831850"/>
                </a:lnTo>
                <a:lnTo>
                  <a:pt x="147744" y="819150"/>
                </a:lnTo>
                <a:lnTo>
                  <a:pt x="145330" y="806450"/>
                </a:lnTo>
                <a:lnTo>
                  <a:pt x="141577" y="795020"/>
                </a:lnTo>
                <a:lnTo>
                  <a:pt x="135557" y="782320"/>
                </a:lnTo>
                <a:lnTo>
                  <a:pt x="126342" y="772160"/>
                </a:lnTo>
                <a:lnTo>
                  <a:pt x="101352" y="772160"/>
                </a:lnTo>
                <a:lnTo>
                  <a:pt x="88828" y="770890"/>
                </a:lnTo>
                <a:close/>
              </a:path>
              <a:path extrusionOk="0" h="1122680" w="694689">
                <a:moveTo>
                  <a:pt x="692700" y="624840"/>
                </a:moveTo>
                <a:lnTo>
                  <a:pt x="563448" y="624840"/>
                </a:lnTo>
                <a:lnTo>
                  <a:pt x="562989" y="628650"/>
                </a:lnTo>
                <a:lnTo>
                  <a:pt x="560328" y="666750"/>
                </a:lnTo>
                <a:lnTo>
                  <a:pt x="560194" y="695960"/>
                </a:lnTo>
                <a:lnTo>
                  <a:pt x="560298" y="703580"/>
                </a:lnTo>
                <a:lnTo>
                  <a:pt x="560726" y="727710"/>
                </a:lnTo>
                <a:lnTo>
                  <a:pt x="560801" y="751840"/>
                </a:lnTo>
                <a:lnTo>
                  <a:pt x="557464" y="800100"/>
                </a:lnTo>
                <a:lnTo>
                  <a:pt x="545419" y="848360"/>
                </a:lnTo>
                <a:lnTo>
                  <a:pt x="528123" y="882650"/>
                </a:lnTo>
                <a:lnTo>
                  <a:pt x="504316" y="913130"/>
                </a:lnTo>
                <a:lnTo>
                  <a:pt x="475077" y="938530"/>
                </a:lnTo>
                <a:lnTo>
                  <a:pt x="441417" y="960120"/>
                </a:lnTo>
                <a:lnTo>
                  <a:pt x="391407" y="979170"/>
                </a:lnTo>
                <a:lnTo>
                  <a:pt x="351361" y="984250"/>
                </a:lnTo>
                <a:lnTo>
                  <a:pt x="629369" y="984250"/>
                </a:lnTo>
                <a:lnTo>
                  <a:pt x="657626" y="941070"/>
                </a:lnTo>
                <a:lnTo>
                  <a:pt x="676049" y="897890"/>
                </a:lnTo>
                <a:lnTo>
                  <a:pt x="686951" y="849630"/>
                </a:lnTo>
                <a:lnTo>
                  <a:pt x="690712" y="770890"/>
                </a:lnTo>
                <a:lnTo>
                  <a:pt x="691545" y="723900"/>
                </a:lnTo>
                <a:lnTo>
                  <a:pt x="692167" y="678180"/>
                </a:lnTo>
                <a:lnTo>
                  <a:pt x="692637" y="632460"/>
                </a:lnTo>
                <a:lnTo>
                  <a:pt x="692700" y="624840"/>
                </a:lnTo>
                <a:close/>
              </a:path>
              <a:path extrusionOk="0" h="1122680" w="694689">
                <a:moveTo>
                  <a:pt x="368761" y="0"/>
                </a:moveTo>
                <a:lnTo>
                  <a:pt x="335421" y="0"/>
                </a:lnTo>
                <a:lnTo>
                  <a:pt x="301859" y="2540"/>
                </a:lnTo>
                <a:lnTo>
                  <a:pt x="234903" y="19050"/>
                </a:lnTo>
                <a:lnTo>
                  <a:pt x="169560" y="50800"/>
                </a:lnTo>
                <a:lnTo>
                  <a:pt x="127444" y="80010"/>
                </a:lnTo>
                <a:lnTo>
                  <a:pt x="99577" y="107950"/>
                </a:lnTo>
                <a:lnTo>
                  <a:pt x="91373" y="116840"/>
                </a:lnTo>
                <a:lnTo>
                  <a:pt x="83613" y="127000"/>
                </a:lnTo>
                <a:lnTo>
                  <a:pt x="76238" y="137160"/>
                </a:lnTo>
                <a:lnTo>
                  <a:pt x="69189" y="148590"/>
                </a:lnTo>
                <a:lnTo>
                  <a:pt x="62408" y="158750"/>
                </a:lnTo>
                <a:lnTo>
                  <a:pt x="55834" y="168910"/>
                </a:lnTo>
                <a:lnTo>
                  <a:pt x="49409" y="180340"/>
                </a:lnTo>
                <a:lnTo>
                  <a:pt x="43073" y="191770"/>
                </a:lnTo>
                <a:lnTo>
                  <a:pt x="36769" y="201930"/>
                </a:lnTo>
                <a:lnTo>
                  <a:pt x="30436" y="213360"/>
                </a:lnTo>
                <a:lnTo>
                  <a:pt x="24016" y="224790"/>
                </a:lnTo>
                <a:lnTo>
                  <a:pt x="17449" y="234950"/>
                </a:lnTo>
                <a:lnTo>
                  <a:pt x="11635" y="259080"/>
                </a:lnTo>
                <a:lnTo>
                  <a:pt x="7102" y="283210"/>
                </a:lnTo>
                <a:lnTo>
                  <a:pt x="3861" y="307340"/>
                </a:lnTo>
                <a:lnTo>
                  <a:pt x="1922" y="330200"/>
                </a:lnTo>
                <a:lnTo>
                  <a:pt x="1295" y="353060"/>
                </a:lnTo>
                <a:lnTo>
                  <a:pt x="1990" y="375920"/>
                </a:lnTo>
                <a:lnTo>
                  <a:pt x="7384" y="419100"/>
                </a:lnTo>
                <a:lnTo>
                  <a:pt x="18184" y="461010"/>
                </a:lnTo>
                <a:lnTo>
                  <a:pt x="34471" y="500380"/>
                </a:lnTo>
                <a:lnTo>
                  <a:pt x="56323" y="537210"/>
                </a:lnTo>
                <a:lnTo>
                  <a:pt x="83821" y="572770"/>
                </a:lnTo>
                <a:lnTo>
                  <a:pt x="117043" y="605790"/>
                </a:lnTo>
                <a:lnTo>
                  <a:pt x="156070" y="636270"/>
                </a:lnTo>
                <a:lnTo>
                  <a:pt x="195149" y="660400"/>
                </a:lnTo>
                <a:lnTo>
                  <a:pt x="234590" y="679450"/>
                </a:lnTo>
                <a:lnTo>
                  <a:pt x="274394" y="692150"/>
                </a:lnTo>
                <a:lnTo>
                  <a:pt x="314565" y="698500"/>
                </a:lnTo>
                <a:lnTo>
                  <a:pt x="334789" y="699770"/>
                </a:lnTo>
                <a:lnTo>
                  <a:pt x="355106" y="699770"/>
                </a:lnTo>
                <a:lnTo>
                  <a:pt x="396018" y="695960"/>
                </a:lnTo>
                <a:lnTo>
                  <a:pt x="437306" y="685800"/>
                </a:lnTo>
                <a:lnTo>
                  <a:pt x="499947" y="661670"/>
                </a:lnTo>
                <a:lnTo>
                  <a:pt x="542185" y="638810"/>
                </a:lnTo>
                <a:lnTo>
                  <a:pt x="563448" y="624840"/>
                </a:lnTo>
                <a:lnTo>
                  <a:pt x="692700" y="624840"/>
                </a:lnTo>
                <a:lnTo>
                  <a:pt x="692967" y="589280"/>
                </a:lnTo>
                <a:lnTo>
                  <a:pt x="693125" y="561340"/>
                </a:lnTo>
                <a:lnTo>
                  <a:pt x="335457" y="561340"/>
                </a:lnTo>
                <a:lnTo>
                  <a:pt x="318828" y="558800"/>
                </a:lnTo>
                <a:lnTo>
                  <a:pt x="270891" y="544830"/>
                </a:lnTo>
                <a:lnTo>
                  <a:pt x="227453" y="520700"/>
                </a:lnTo>
                <a:lnTo>
                  <a:pt x="190541" y="487680"/>
                </a:lnTo>
                <a:lnTo>
                  <a:pt x="162182" y="448310"/>
                </a:lnTo>
                <a:lnTo>
                  <a:pt x="144402" y="400050"/>
                </a:lnTo>
                <a:lnTo>
                  <a:pt x="139230" y="346710"/>
                </a:lnTo>
                <a:lnTo>
                  <a:pt x="140481" y="327660"/>
                </a:lnTo>
                <a:lnTo>
                  <a:pt x="151230" y="274320"/>
                </a:lnTo>
                <a:lnTo>
                  <a:pt x="171674" y="228600"/>
                </a:lnTo>
                <a:lnTo>
                  <a:pt x="200793" y="193040"/>
                </a:lnTo>
                <a:lnTo>
                  <a:pt x="237565" y="165100"/>
                </a:lnTo>
                <a:lnTo>
                  <a:pt x="280970" y="147320"/>
                </a:lnTo>
                <a:lnTo>
                  <a:pt x="329986" y="137160"/>
                </a:lnTo>
                <a:lnTo>
                  <a:pt x="624457" y="137160"/>
                </a:lnTo>
                <a:lnTo>
                  <a:pt x="602490" y="110490"/>
                </a:lnTo>
                <a:lnTo>
                  <a:pt x="552473" y="66040"/>
                </a:lnTo>
                <a:lnTo>
                  <a:pt x="495735" y="33020"/>
                </a:lnTo>
                <a:lnTo>
                  <a:pt x="433942" y="10160"/>
                </a:lnTo>
                <a:lnTo>
                  <a:pt x="401671" y="3810"/>
                </a:lnTo>
                <a:lnTo>
                  <a:pt x="368761" y="0"/>
                </a:lnTo>
                <a:close/>
              </a:path>
              <a:path extrusionOk="0" h="1122680" w="694689">
                <a:moveTo>
                  <a:pt x="624457" y="137160"/>
                </a:moveTo>
                <a:lnTo>
                  <a:pt x="363475" y="137160"/>
                </a:lnTo>
                <a:lnTo>
                  <a:pt x="379391" y="138430"/>
                </a:lnTo>
                <a:lnTo>
                  <a:pt x="395076" y="140970"/>
                </a:lnTo>
                <a:lnTo>
                  <a:pt x="440073" y="154940"/>
                </a:lnTo>
                <a:lnTo>
                  <a:pt x="480568" y="179070"/>
                </a:lnTo>
                <a:lnTo>
                  <a:pt x="514744" y="213360"/>
                </a:lnTo>
                <a:lnTo>
                  <a:pt x="540786" y="255270"/>
                </a:lnTo>
                <a:lnTo>
                  <a:pt x="556875" y="307340"/>
                </a:lnTo>
                <a:lnTo>
                  <a:pt x="561174" y="346710"/>
                </a:lnTo>
                <a:lnTo>
                  <a:pt x="561414" y="364490"/>
                </a:lnTo>
                <a:lnTo>
                  <a:pt x="559894" y="381000"/>
                </a:lnTo>
                <a:lnTo>
                  <a:pt x="545836" y="429260"/>
                </a:lnTo>
                <a:lnTo>
                  <a:pt x="519752" y="472440"/>
                </a:lnTo>
                <a:lnTo>
                  <a:pt x="484498" y="509270"/>
                </a:lnTo>
                <a:lnTo>
                  <a:pt x="442931" y="538480"/>
                </a:lnTo>
                <a:lnTo>
                  <a:pt x="397908" y="556260"/>
                </a:lnTo>
                <a:lnTo>
                  <a:pt x="367383" y="561340"/>
                </a:lnTo>
                <a:lnTo>
                  <a:pt x="693125" y="561340"/>
                </a:lnTo>
                <a:lnTo>
                  <a:pt x="693248" y="538480"/>
                </a:lnTo>
                <a:lnTo>
                  <a:pt x="693900" y="351790"/>
                </a:lnTo>
                <a:lnTo>
                  <a:pt x="693951" y="346710"/>
                </a:lnTo>
                <a:lnTo>
                  <a:pt x="693197" y="299720"/>
                </a:lnTo>
                <a:lnTo>
                  <a:pt x="675690" y="228600"/>
                </a:lnTo>
                <a:lnTo>
                  <a:pt x="644118" y="165100"/>
                </a:lnTo>
                <a:lnTo>
                  <a:pt x="624457" y="137160"/>
                </a:lnTo>
                <a:close/>
              </a:path>
            </a:pathLst>
          </a:custGeom>
          <a:solidFill>
            <a:srgbClr val="BCBEC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7"/>
          <p:cNvSpPr/>
          <p:nvPr/>
        </p:nvSpPr>
        <p:spPr>
          <a:xfrm>
            <a:off x="4106132" y="707938"/>
            <a:ext cx="1861439" cy="70533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7"/>
          <p:cNvSpPr/>
          <p:nvPr/>
        </p:nvSpPr>
        <p:spPr>
          <a:xfrm>
            <a:off x="3897758" y="7284"/>
            <a:ext cx="134620" cy="1410335"/>
          </a:xfrm>
          <a:custGeom>
            <a:rect b="b" l="l" r="r" t="t"/>
            <a:pathLst>
              <a:path extrusionOk="0" h="1410335" w="134620">
                <a:moveTo>
                  <a:pt x="0" y="0"/>
                </a:moveTo>
                <a:lnTo>
                  <a:pt x="0" y="1410322"/>
                </a:lnTo>
                <a:lnTo>
                  <a:pt x="134023" y="1410322"/>
                </a:lnTo>
                <a:lnTo>
                  <a:pt x="126268" y="0"/>
                </a:lnTo>
                <a:lnTo>
                  <a:pt x="0" y="0"/>
                </a:lnTo>
              </a:path>
            </a:pathLst>
          </a:custGeom>
          <a:solidFill>
            <a:srgbClr val="BCBEC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7"/>
          <p:cNvSpPr/>
          <p:nvPr/>
        </p:nvSpPr>
        <p:spPr>
          <a:xfrm>
            <a:off x="2375433" y="0"/>
            <a:ext cx="695325" cy="1410335"/>
          </a:xfrm>
          <a:custGeom>
            <a:rect b="b" l="l" r="r" t="t"/>
            <a:pathLst>
              <a:path extrusionOk="0" h="1410335" w="695325">
                <a:moveTo>
                  <a:pt x="126325" y="0"/>
                </a:moveTo>
                <a:lnTo>
                  <a:pt x="142" y="0"/>
                </a:lnTo>
                <a:lnTo>
                  <a:pt x="105" y="126410"/>
                </a:lnTo>
                <a:lnTo>
                  <a:pt x="0" y="1019455"/>
                </a:lnTo>
                <a:lnTo>
                  <a:pt x="117" y="1028872"/>
                </a:lnTo>
                <a:lnTo>
                  <a:pt x="2608" y="1079467"/>
                </a:lnTo>
                <a:lnTo>
                  <a:pt x="7449" y="1117593"/>
                </a:lnTo>
                <a:lnTo>
                  <a:pt x="19765" y="1169155"/>
                </a:lnTo>
                <a:lnTo>
                  <a:pt x="38148" y="1216287"/>
                </a:lnTo>
                <a:lnTo>
                  <a:pt x="62074" y="1258772"/>
                </a:lnTo>
                <a:lnTo>
                  <a:pt x="91025" y="1296416"/>
                </a:lnTo>
                <a:lnTo>
                  <a:pt x="124483" y="1329027"/>
                </a:lnTo>
                <a:lnTo>
                  <a:pt x="161929" y="1356410"/>
                </a:lnTo>
                <a:lnTo>
                  <a:pt x="202847" y="1378374"/>
                </a:lnTo>
                <a:lnTo>
                  <a:pt x="246716" y="1394724"/>
                </a:lnTo>
                <a:lnTo>
                  <a:pt x="293019" y="1405267"/>
                </a:lnTo>
                <a:lnTo>
                  <a:pt x="341238" y="1409810"/>
                </a:lnTo>
                <a:lnTo>
                  <a:pt x="367019" y="1409543"/>
                </a:lnTo>
                <a:lnTo>
                  <a:pt x="418339" y="1402882"/>
                </a:lnTo>
                <a:lnTo>
                  <a:pt x="468359" y="1388346"/>
                </a:lnTo>
                <a:lnTo>
                  <a:pt x="515908" y="1366294"/>
                </a:lnTo>
                <a:lnTo>
                  <a:pt x="559815" y="1337082"/>
                </a:lnTo>
                <a:lnTo>
                  <a:pt x="598909" y="1301067"/>
                </a:lnTo>
                <a:lnTo>
                  <a:pt x="621658" y="1273102"/>
                </a:lnTo>
                <a:lnTo>
                  <a:pt x="344944" y="1273102"/>
                </a:lnTo>
                <a:lnTo>
                  <a:pt x="330785" y="1272414"/>
                </a:lnTo>
                <a:lnTo>
                  <a:pt x="290024" y="1265067"/>
                </a:lnTo>
                <a:lnTo>
                  <a:pt x="252391" y="1250760"/>
                </a:lnTo>
                <a:lnTo>
                  <a:pt x="218060" y="1230003"/>
                </a:lnTo>
                <a:lnTo>
                  <a:pt x="188579" y="1203037"/>
                </a:lnTo>
                <a:lnTo>
                  <a:pt x="165495" y="1170105"/>
                </a:lnTo>
                <a:lnTo>
                  <a:pt x="150357" y="1131451"/>
                </a:lnTo>
                <a:lnTo>
                  <a:pt x="141997" y="1089771"/>
                </a:lnTo>
                <a:lnTo>
                  <a:pt x="137587" y="1047726"/>
                </a:lnTo>
                <a:lnTo>
                  <a:pt x="136122" y="1005238"/>
                </a:lnTo>
                <a:lnTo>
                  <a:pt x="136114" y="990964"/>
                </a:lnTo>
                <a:lnTo>
                  <a:pt x="136285" y="976628"/>
                </a:lnTo>
                <a:lnTo>
                  <a:pt x="136597" y="962229"/>
                </a:lnTo>
                <a:lnTo>
                  <a:pt x="137012" y="947762"/>
                </a:lnTo>
                <a:lnTo>
                  <a:pt x="137494" y="933226"/>
                </a:lnTo>
                <a:lnTo>
                  <a:pt x="138510" y="903933"/>
                </a:lnTo>
                <a:lnTo>
                  <a:pt x="138968" y="889170"/>
                </a:lnTo>
                <a:lnTo>
                  <a:pt x="139345" y="874326"/>
                </a:lnTo>
                <a:lnTo>
                  <a:pt x="139602" y="859397"/>
                </a:lnTo>
                <a:lnTo>
                  <a:pt x="139702" y="844380"/>
                </a:lnTo>
                <a:lnTo>
                  <a:pt x="693610" y="834927"/>
                </a:lnTo>
                <a:lnTo>
                  <a:pt x="693906" y="821987"/>
                </a:lnTo>
                <a:lnTo>
                  <a:pt x="694700" y="796778"/>
                </a:lnTo>
                <a:lnTo>
                  <a:pt x="694977" y="784390"/>
                </a:lnTo>
                <a:lnTo>
                  <a:pt x="692701" y="734904"/>
                </a:lnTo>
                <a:lnTo>
                  <a:pt x="687987" y="709367"/>
                </a:lnTo>
                <a:lnTo>
                  <a:pt x="136235" y="709367"/>
                </a:lnTo>
                <a:lnTo>
                  <a:pt x="126325" y="0"/>
                </a:lnTo>
                <a:close/>
              </a:path>
              <a:path extrusionOk="0" h="1410335" w="695325">
                <a:moveTo>
                  <a:pt x="621557" y="1062230"/>
                </a:moveTo>
                <a:lnTo>
                  <a:pt x="583246" y="1063630"/>
                </a:lnTo>
                <a:lnTo>
                  <a:pt x="557070" y="1066248"/>
                </a:lnTo>
                <a:lnTo>
                  <a:pt x="557407" y="1075800"/>
                </a:lnTo>
                <a:lnTo>
                  <a:pt x="557514" y="1079467"/>
                </a:lnTo>
                <a:lnTo>
                  <a:pt x="548374" y="1127574"/>
                </a:lnTo>
                <a:lnTo>
                  <a:pt x="531623" y="1162079"/>
                </a:lnTo>
                <a:lnTo>
                  <a:pt x="508808" y="1194977"/>
                </a:lnTo>
                <a:lnTo>
                  <a:pt x="473415" y="1230657"/>
                </a:lnTo>
                <a:lnTo>
                  <a:pt x="432234" y="1256119"/>
                </a:lnTo>
                <a:lnTo>
                  <a:pt x="384834" y="1270369"/>
                </a:lnTo>
                <a:lnTo>
                  <a:pt x="344944" y="1273102"/>
                </a:lnTo>
                <a:lnTo>
                  <a:pt x="621658" y="1273102"/>
                </a:lnTo>
                <a:lnTo>
                  <a:pt x="645961" y="1235070"/>
                </a:lnTo>
                <a:lnTo>
                  <a:pt x="667895" y="1183610"/>
                </a:lnTo>
                <a:lnTo>
                  <a:pt x="680916" y="1126597"/>
                </a:lnTo>
                <a:lnTo>
                  <a:pt x="683851" y="1064387"/>
                </a:lnTo>
                <a:lnTo>
                  <a:pt x="659079" y="1063052"/>
                </a:lnTo>
                <a:lnTo>
                  <a:pt x="646635" y="1062587"/>
                </a:lnTo>
                <a:lnTo>
                  <a:pt x="634132" y="1062301"/>
                </a:lnTo>
                <a:lnTo>
                  <a:pt x="621557" y="10622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1079217" y="725036"/>
            <a:ext cx="672465" cy="1095375"/>
          </a:xfrm>
          <a:custGeom>
            <a:rect b="b" l="l" r="r" t="t"/>
            <a:pathLst>
              <a:path extrusionOk="0" h="1095375" w="672464">
                <a:moveTo>
                  <a:pt x="323989" y="0"/>
                </a:moveTo>
                <a:lnTo>
                  <a:pt x="266411" y="7472"/>
                </a:lnTo>
                <a:lnTo>
                  <a:pt x="211825" y="24959"/>
                </a:lnTo>
                <a:lnTo>
                  <a:pt x="161263" y="51476"/>
                </a:lnTo>
                <a:lnTo>
                  <a:pt x="115756" y="86037"/>
                </a:lnTo>
                <a:lnTo>
                  <a:pt x="76333" y="127660"/>
                </a:lnTo>
                <a:lnTo>
                  <a:pt x="44026" y="175359"/>
                </a:lnTo>
                <a:lnTo>
                  <a:pt x="19866" y="228149"/>
                </a:lnTo>
                <a:lnTo>
                  <a:pt x="4882" y="285046"/>
                </a:lnTo>
                <a:lnTo>
                  <a:pt x="202" y="342247"/>
                </a:lnTo>
                <a:lnTo>
                  <a:pt x="169" y="351442"/>
                </a:lnTo>
                <a:lnTo>
                  <a:pt x="454" y="379891"/>
                </a:lnTo>
                <a:lnTo>
                  <a:pt x="782" y="421552"/>
                </a:lnTo>
                <a:lnTo>
                  <a:pt x="961" y="449393"/>
                </a:lnTo>
                <a:lnTo>
                  <a:pt x="1132" y="484411"/>
                </a:lnTo>
                <a:lnTo>
                  <a:pt x="1252" y="729110"/>
                </a:lnTo>
                <a:lnTo>
                  <a:pt x="944" y="869895"/>
                </a:lnTo>
                <a:lnTo>
                  <a:pt x="811" y="1047369"/>
                </a:lnTo>
                <a:lnTo>
                  <a:pt x="0" y="1059359"/>
                </a:lnTo>
                <a:lnTo>
                  <a:pt x="20" y="1071446"/>
                </a:lnTo>
                <a:lnTo>
                  <a:pt x="2621" y="1083361"/>
                </a:lnTo>
                <a:lnTo>
                  <a:pt x="9554" y="1094837"/>
                </a:lnTo>
                <a:lnTo>
                  <a:pt x="130890" y="1094837"/>
                </a:lnTo>
                <a:lnTo>
                  <a:pt x="131221" y="616619"/>
                </a:lnTo>
                <a:lnTo>
                  <a:pt x="529208" y="616619"/>
                </a:lnTo>
                <a:lnTo>
                  <a:pt x="534547" y="613137"/>
                </a:lnTo>
                <a:lnTo>
                  <a:pt x="560443" y="592521"/>
                </a:lnTo>
                <a:lnTo>
                  <a:pt x="584291" y="569479"/>
                </a:lnTo>
                <a:lnTo>
                  <a:pt x="602563" y="547987"/>
                </a:lnTo>
                <a:lnTo>
                  <a:pt x="339182" y="547987"/>
                </a:lnTo>
                <a:lnTo>
                  <a:pt x="321388" y="546692"/>
                </a:lnTo>
                <a:lnTo>
                  <a:pt x="271709" y="535734"/>
                </a:lnTo>
                <a:lnTo>
                  <a:pt x="228229" y="515081"/>
                </a:lnTo>
                <a:lnTo>
                  <a:pt x="191778" y="485908"/>
                </a:lnTo>
                <a:lnTo>
                  <a:pt x="163186" y="449393"/>
                </a:lnTo>
                <a:lnTo>
                  <a:pt x="143281" y="406712"/>
                </a:lnTo>
                <a:lnTo>
                  <a:pt x="132894" y="359043"/>
                </a:lnTo>
                <a:lnTo>
                  <a:pt x="131690" y="342247"/>
                </a:lnTo>
                <a:lnTo>
                  <a:pt x="131843" y="327582"/>
                </a:lnTo>
                <a:lnTo>
                  <a:pt x="140143" y="282656"/>
                </a:lnTo>
                <a:lnTo>
                  <a:pt x="159264" y="238826"/>
                </a:lnTo>
                <a:lnTo>
                  <a:pt x="188001" y="199294"/>
                </a:lnTo>
                <a:lnTo>
                  <a:pt x="225150" y="167265"/>
                </a:lnTo>
                <a:lnTo>
                  <a:pt x="269506" y="145940"/>
                </a:lnTo>
                <a:lnTo>
                  <a:pt x="319862" y="138523"/>
                </a:lnTo>
                <a:lnTo>
                  <a:pt x="349177" y="138523"/>
                </a:lnTo>
                <a:lnTo>
                  <a:pt x="352585" y="138173"/>
                </a:lnTo>
                <a:lnTo>
                  <a:pt x="608553" y="138173"/>
                </a:lnTo>
                <a:lnTo>
                  <a:pt x="599905" y="126302"/>
                </a:lnTo>
                <a:lnTo>
                  <a:pt x="567912" y="91481"/>
                </a:lnTo>
                <a:lnTo>
                  <a:pt x="531760" y="62206"/>
                </a:lnTo>
                <a:lnTo>
                  <a:pt x="492215" y="38485"/>
                </a:lnTo>
                <a:lnTo>
                  <a:pt x="450042" y="20324"/>
                </a:lnTo>
                <a:lnTo>
                  <a:pt x="406007" y="7732"/>
                </a:lnTo>
                <a:lnTo>
                  <a:pt x="353579" y="326"/>
                </a:lnTo>
                <a:lnTo>
                  <a:pt x="323989" y="0"/>
                </a:lnTo>
                <a:close/>
              </a:path>
              <a:path extrusionOk="0" h="1095375" w="672464">
                <a:moveTo>
                  <a:pt x="529208" y="616619"/>
                </a:moveTo>
                <a:lnTo>
                  <a:pt x="131221" y="616619"/>
                </a:lnTo>
                <a:lnTo>
                  <a:pt x="168417" y="631685"/>
                </a:lnTo>
                <a:lnTo>
                  <a:pt x="179242" y="636459"/>
                </a:lnTo>
                <a:lnTo>
                  <a:pt x="220633" y="656531"/>
                </a:lnTo>
                <a:lnTo>
                  <a:pt x="285119" y="674725"/>
                </a:lnTo>
                <a:lnTo>
                  <a:pt x="350849" y="678417"/>
                </a:lnTo>
                <a:lnTo>
                  <a:pt x="383527" y="675157"/>
                </a:lnTo>
                <a:lnTo>
                  <a:pt x="415729" y="668672"/>
                </a:lnTo>
                <a:lnTo>
                  <a:pt x="447194" y="659094"/>
                </a:lnTo>
                <a:lnTo>
                  <a:pt x="477660" y="646556"/>
                </a:lnTo>
                <a:lnTo>
                  <a:pt x="506865" y="631193"/>
                </a:lnTo>
                <a:lnTo>
                  <a:pt x="529208" y="616619"/>
                </a:lnTo>
                <a:close/>
              </a:path>
              <a:path extrusionOk="0" h="1095375" w="672464">
                <a:moveTo>
                  <a:pt x="608553" y="138173"/>
                </a:moveTo>
                <a:lnTo>
                  <a:pt x="352585" y="138173"/>
                </a:lnTo>
                <a:lnTo>
                  <a:pt x="367442" y="138454"/>
                </a:lnTo>
                <a:lnTo>
                  <a:pt x="382258" y="140442"/>
                </a:lnTo>
                <a:lnTo>
                  <a:pt x="425578" y="155692"/>
                </a:lnTo>
                <a:lnTo>
                  <a:pt x="465365" y="182860"/>
                </a:lnTo>
                <a:lnTo>
                  <a:pt x="499253" y="219361"/>
                </a:lnTo>
                <a:lnTo>
                  <a:pt x="524876" y="262610"/>
                </a:lnTo>
                <a:lnTo>
                  <a:pt x="539869" y="310022"/>
                </a:lnTo>
                <a:lnTo>
                  <a:pt x="542789" y="342666"/>
                </a:lnTo>
                <a:lnTo>
                  <a:pt x="541882" y="359199"/>
                </a:lnTo>
                <a:lnTo>
                  <a:pt x="530268" y="406957"/>
                </a:lnTo>
                <a:lnTo>
                  <a:pt x="507307" y="450566"/>
                </a:lnTo>
                <a:lnTo>
                  <a:pt x="475561" y="488237"/>
                </a:lnTo>
                <a:lnTo>
                  <a:pt x="437592" y="518184"/>
                </a:lnTo>
                <a:lnTo>
                  <a:pt x="395960" y="538621"/>
                </a:lnTo>
                <a:lnTo>
                  <a:pt x="353228" y="547760"/>
                </a:lnTo>
                <a:lnTo>
                  <a:pt x="339182" y="547987"/>
                </a:lnTo>
                <a:lnTo>
                  <a:pt x="602563" y="547987"/>
                </a:lnTo>
                <a:lnTo>
                  <a:pt x="624798" y="516649"/>
                </a:lnTo>
                <a:lnTo>
                  <a:pt x="653968" y="455713"/>
                </a:lnTo>
                <a:lnTo>
                  <a:pt x="669707" y="387737"/>
                </a:lnTo>
                <a:lnTo>
                  <a:pt x="671884" y="351442"/>
                </a:lnTo>
                <a:lnTo>
                  <a:pt x="670980" y="320908"/>
                </a:lnTo>
                <a:lnTo>
                  <a:pt x="663277" y="263973"/>
                </a:lnTo>
                <a:lnTo>
                  <a:pt x="648353" y="212555"/>
                </a:lnTo>
                <a:lnTo>
                  <a:pt x="626974" y="166663"/>
                </a:lnTo>
                <a:lnTo>
                  <a:pt x="614103" y="145791"/>
                </a:lnTo>
                <a:lnTo>
                  <a:pt x="608553" y="138173"/>
                </a:lnTo>
                <a:close/>
              </a:path>
              <a:path extrusionOk="0" h="1095375" w="672464">
                <a:moveTo>
                  <a:pt x="349177" y="138523"/>
                </a:moveTo>
                <a:lnTo>
                  <a:pt x="319862" y="138523"/>
                </a:lnTo>
                <a:lnTo>
                  <a:pt x="337773" y="139695"/>
                </a:lnTo>
                <a:lnTo>
                  <a:pt x="349177" y="1385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480599" y="746418"/>
            <a:ext cx="536575" cy="694690"/>
          </a:xfrm>
          <a:custGeom>
            <a:rect b="b" l="l" r="r" t="t"/>
            <a:pathLst>
              <a:path extrusionOk="0" h="694690" w="536575">
                <a:moveTo>
                  <a:pt x="77991" y="495227"/>
                </a:moveTo>
                <a:lnTo>
                  <a:pt x="68997" y="504269"/>
                </a:lnTo>
                <a:lnTo>
                  <a:pt x="59685" y="513039"/>
                </a:lnTo>
                <a:lnTo>
                  <a:pt x="40770" y="530356"/>
                </a:lnTo>
                <a:lnTo>
                  <a:pt x="31467" y="539235"/>
                </a:lnTo>
                <a:lnTo>
                  <a:pt x="22684" y="548252"/>
                </a:lnTo>
                <a:lnTo>
                  <a:pt x="14354" y="557797"/>
                </a:lnTo>
                <a:lnTo>
                  <a:pt x="6735" y="567922"/>
                </a:lnTo>
                <a:lnTo>
                  <a:pt x="0" y="578770"/>
                </a:lnTo>
                <a:lnTo>
                  <a:pt x="1010" y="582589"/>
                </a:lnTo>
                <a:lnTo>
                  <a:pt x="36261" y="619794"/>
                </a:lnTo>
                <a:lnTo>
                  <a:pt x="79654" y="646021"/>
                </a:lnTo>
                <a:lnTo>
                  <a:pt x="124629" y="668757"/>
                </a:lnTo>
                <a:lnTo>
                  <a:pt x="160694" y="681714"/>
                </a:lnTo>
                <a:lnTo>
                  <a:pt x="199771" y="689755"/>
                </a:lnTo>
                <a:lnTo>
                  <a:pt x="241986" y="693642"/>
                </a:lnTo>
                <a:lnTo>
                  <a:pt x="269506" y="694394"/>
                </a:lnTo>
                <a:lnTo>
                  <a:pt x="283080" y="694159"/>
                </a:lnTo>
                <a:lnTo>
                  <a:pt x="323072" y="690773"/>
                </a:lnTo>
                <a:lnTo>
                  <a:pt x="361980" y="682954"/>
                </a:lnTo>
                <a:lnTo>
                  <a:pt x="399822" y="670171"/>
                </a:lnTo>
                <a:lnTo>
                  <a:pt x="436619" y="651892"/>
                </a:lnTo>
                <a:lnTo>
                  <a:pt x="470851" y="628519"/>
                </a:lnTo>
                <a:lnTo>
                  <a:pt x="504813" y="591483"/>
                </a:lnTo>
                <a:lnTo>
                  <a:pt x="514626" y="575194"/>
                </a:lnTo>
                <a:lnTo>
                  <a:pt x="264150" y="575194"/>
                </a:lnTo>
                <a:lnTo>
                  <a:pt x="251293" y="574180"/>
                </a:lnTo>
                <a:lnTo>
                  <a:pt x="202367" y="562575"/>
                </a:lnTo>
                <a:lnTo>
                  <a:pt x="156301" y="541819"/>
                </a:lnTo>
                <a:lnTo>
                  <a:pt x="122713" y="522597"/>
                </a:lnTo>
                <a:lnTo>
                  <a:pt x="77991" y="495227"/>
                </a:lnTo>
                <a:close/>
              </a:path>
              <a:path extrusionOk="0" h="694690" w="536575">
                <a:moveTo>
                  <a:pt x="252167" y="0"/>
                </a:moveTo>
                <a:lnTo>
                  <a:pt x="196826" y="6330"/>
                </a:lnTo>
                <a:lnTo>
                  <a:pt x="159689" y="15922"/>
                </a:lnTo>
                <a:lnTo>
                  <a:pt x="122393" y="29891"/>
                </a:lnTo>
                <a:lnTo>
                  <a:pt x="87793" y="47253"/>
                </a:lnTo>
                <a:lnTo>
                  <a:pt x="47858" y="79646"/>
                </a:lnTo>
                <a:lnTo>
                  <a:pt x="20311" y="119377"/>
                </a:lnTo>
                <a:lnTo>
                  <a:pt x="6097" y="163833"/>
                </a:lnTo>
                <a:lnTo>
                  <a:pt x="4484" y="179251"/>
                </a:lnTo>
                <a:lnTo>
                  <a:pt x="4493" y="194807"/>
                </a:lnTo>
                <a:lnTo>
                  <a:pt x="14595" y="241337"/>
                </a:lnTo>
                <a:lnTo>
                  <a:pt x="40545" y="285628"/>
                </a:lnTo>
                <a:lnTo>
                  <a:pt x="76635" y="320174"/>
                </a:lnTo>
                <a:lnTo>
                  <a:pt x="117603" y="345673"/>
                </a:lnTo>
                <a:lnTo>
                  <a:pt x="163255" y="365683"/>
                </a:lnTo>
                <a:lnTo>
                  <a:pt x="200615" y="378733"/>
                </a:lnTo>
                <a:lnTo>
                  <a:pt x="240686" y="391385"/>
                </a:lnTo>
                <a:lnTo>
                  <a:pt x="277816" y="402442"/>
                </a:lnTo>
                <a:lnTo>
                  <a:pt x="290086" y="406360"/>
                </a:lnTo>
                <a:lnTo>
                  <a:pt x="325907" y="420068"/>
                </a:lnTo>
                <a:lnTo>
                  <a:pt x="359230" y="438592"/>
                </a:lnTo>
                <a:lnTo>
                  <a:pt x="388759" y="464356"/>
                </a:lnTo>
                <a:lnTo>
                  <a:pt x="387844" y="510060"/>
                </a:lnTo>
                <a:lnTo>
                  <a:pt x="362265" y="539235"/>
                </a:lnTo>
                <a:lnTo>
                  <a:pt x="319211" y="565473"/>
                </a:lnTo>
                <a:lnTo>
                  <a:pt x="279147" y="574434"/>
                </a:lnTo>
                <a:lnTo>
                  <a:pt x="264150" y="575194"/>
                </a:lnTo>
                <a:lnTo>
                  <a:pt x="514626" y="575194"/>
                </a:lnTo>
                <a:lnTo>
                  <a:pt x="530326" y="535605"/>
                </a:lnTo>
                <a:lnTo>
                  <a:pt x="536261" y="486263"/>
                </a:lnTo>
                <a:lnTo>
                  <a:pt x="535635" y="473607"/>
                </a:lnTo>
                <a:lnTo>
                  <a:pt x="528507" y="435487"/>
                </a:lnTo>
                <a:lnTo>
                  <a:pt x="513007" y="398340"/>
                </a:lnTo>
                <a:lnTo>
                  <a:pt x="490028" y="367909"/>
                </a:lnTo>
                <a:lnTo>
                  <a:pt x="450870" y="337596"/>
                </a:lnTo>
                <a:lnTo>
                  <a:pt x="416361" y="320022"/>
                </a:lnTo>
                <a:lnTo>
                  <a:pt x="378514" y="304696"/>
                </a:lnTo>
                <a:lnTo>
                  <a:pt x="339865" y="290811"/>
                </a:lnTo>
                <a:lnTo>
                  <a:pt x="278663" y="273482"/>
                </a:lnTo>
                <a:lnTo>
                  <a:pt x="266440" y="269924"/>
                </a:lnTo>
                <a:lnTo>
                  <a:pt x="230369" y="257577"/>
                </a:lnTo>
                <a:lnTo>
                  <a:pt x="195853" y="240990"/>
                </a:lnTo>
                <a:lnTo>
                  <a:pt x="163737" y="217935"/>
                </a:lnTo>
                <a:lnTo>
                  <a:pt x="163653" y="205817"/>
                </a:lnTo>
                <a:lnTo>
                  <a:pt x="165065" y="194225"/>
                </a:lnTo>
                <a:lnTo>
                  <a:pt x="184068" y="154404"/>
                </a:lnTo>
                <a:lnTo>
                  <a:pt x="220566" y="128159"/>
                </a:lnTo>
                <a:lnTo>
                  <a:pt x="269397" y="119624"/>
                </a:lnTo>
                <a:lnTo>
                  <a:pt x="486632" y="119624"/>
                </a:lnTo>
                <a:lnTo>
                  <a:pt x="501665" y="103679"/>
                </a:lnTo>
                <a:lnTo>
                  <a:pt x="467182" y="67087"/>
                </a:lnTo>
                <a:lnTo>
                  <a:pt x="432218" y="46003"/>
                </a:lnTo>
                <a:lnTo>
                  <a:pt x="396864" y="28791"/>
                </a:lnTo>
                <a:lnTo>
                  <a:pt x="343170" y="10377"/>
                </a:lnTo>
                <a:lnTo>
                  <a:pt x="288646" y="1046"/>
                </a:lnTo>
                <a:lnTo>
                  <a:pt x="270501" y="5"/>
                </a:lnTo>
                <a:lnTo>
                  <a:pt x="252167" y="0"/>
                </a:lnTo>
                <a:close/>
              </a:path>
              <a:path extrusionOk="0" h="694690" w="536575">
                <a:moveTo>
                  <a:pt x="486632" y="119624"/>
                </a:moveTo>
                <a:lnTo>
                  <a:pt x="269397" y="119624"/>
                </a:lnTo>
                <a:lnTo>
                  <a:pt x="282927" y="120741"/>
                </a:lnTo>
                <a:lnTo>
                  <a:pt x="296825" y="123289"/>
                </a:lnTo>
                <a:lnTo>
                  <a:pt x="333755" y="138171"/>
                </a:lnTo>
                <a:lnTo>
                  <a:pt x="377222" y="163996"/>
                </a:lnTo>
                <a:lnTo>
                  <a:pt x="388248" y="170380"/>
                </a:lnTo>
                <a:lnTo>
                  <a:pt x="399537" y="176415"/>
                </a:lnTo>
                <a:lnTo>
                  <a:pt x="411190" y="181939"/>
                </a:lnTo>
                <a:lnTo>
                  <a:pt x="423305" y="186793"/>
                </a:lnTo>
                <a:lnTo>
                  <a:pt x="486632" y="1196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1870354" y="0"/>
            <a:ext cx="121920" cy="1410335"/>
          </a:xfrm>
          <a:custGeom>
            <a:rect b="b" l="l" r="r" t="t"/>
            <a:pathLst>
              <a:path extrusionOk="0" h="1410335" w="121919">
                <a:moveTo>
                  <a:pt x="0" y="1410042"/>
                </a:moveTo>
                <a:lnTo>
                  <a:pt x="121450" y="1410042"/>
                </a:lnTo>
                <a:lnTo>
                  <a:pt x="121450" y="0"/>
                </a:lnTo>
                <a:lnTo>
                  <a:pt x="0" y="0"/>
                </a:lnTo>
                <a:lnTo>
                  <a:pt x="0" y="14100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2120551" y="715611"/>
            <a:ext cx="130810" cy="702945"/>
          </a:xfrm>
          <a:custGeom>
            <a:rect b="b" l="l" r="r" t="t"/>
            <a:pathLst>
              <a:path extrusionOk="0" h="702944" w="130810">
                <a:moveTo>
                  <a:pt x="130225" y="0"/>
                </a:moveTo>
                <a:lnTo>
                  <a:pt x="0" y="0"/>
                </a:lnTo>
                <a:lnTo>
                  <a:pt x="4323" y="701376"/>
                </a:lnTo>
                <a:lnTo>
                  <a:pt x="17726" y="701443"/>
                </a:lnTo>
                <a:lnTo>
                  <a:pt x="69213" y="702824"/>
                </a:lnTo>
                <a:lnTo>
                  <a:pt x="118218" y="700592"/>
                </a:lnTo>
                <a:lnTo>
                  <a:pt x="130225" y="698627"/>
                </a:lnTo>
                <a:lnTo>
                  <a:pt x="1302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2118646" y="528625"/>
            <a:ext cx="134620" cy="139065"/>
          </a:xfrm>
          <a:custGeom>
            <a:rect b="b" l="l" r="r" t="t"/>
            <a:pathLst>
              <a:path extrusionOk="0" h="139065" w="134619">
                <a:moveTo>
                  <a:pt x="69460" y="0"/>
                </a:moveTo>
                <a:lnTo>
                  <a:pt x="33102" y="12554"/>
                </a:lnTo>
                <a:lnTo>
                  <a:pt x="5884" y="44797"/>
                </a:lnTo>
                <a:lnTo>
                  <a:pt x="0" y="66992"/>
                </a:lnTo>
                <a:lnTo>
                  <a:pt x="590" y="78687"/>
                </a:lnTo>
                <a:lnTo>
                  <a:pt x="22662" y="120966"/>
                </a:lnTo>
                <a:lnTo>
                  <a:pt x="65034" y="138961"/>
                </a:lnTo>
                <a:lnTo>
                  <a:pt x="75306" y="138281"/>
                </a:lnTo>
                <a:lnTo>
                  <a:pt x="110765" y="115558"/>
                </a:lnTo>
                <a:lnTo>
                  <a:pt x="129764" y="77541"/>
                </a:lnTo>
                <a:lnTo>
                  <a:pt x="134330" y="60879"/>
                </a:lnTo>
                <a:lnTo>
                  <a:pt x="121964" y="24613"/>
                </a:lnTo>
                <a:lnTo>
                  <a:pt x="79800" y="1157"/>
                </a:lnTo>
                <a:lnTo>
                  <a:pt x="694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 txBox="1"/>
          <p:nvPr/>
        </p:nvSpPr>
        <p:spPr>
          <a:xfrm>
            <a:off x="4154087" y="1326394"/>
            <a:ext cx="5999563" cy="737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5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BCBE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бокалы на магните</a:t>
            </a:r>
            <a:endParaRPr b="1" sz="4000">
              <a:solidFill>
                <a:srgbClr val="BCBE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54;p7"/>
          <p:cNvSpPr txBox="1"/>
          <p:nvPr/>
        </p:nvSpPr>
        <p:spPr>
          <a:xfrm>
            <a:off x="409933" y="3532678"/>
            <a:ext cx="6148650" cy="7219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5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новый бренд в каталоге</a:t>
            </a:r>
            <a:endParaRPr sz="4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932" y="4311615"/>
            <a:ext cx="2384406" cy="83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 txBox="1"/>
          <p:nvPr/>
        </p:nvSpPr>
        <p:spPr>
          <a:xfrm>
            <a:off x="485695" y="642520"/>
            <a:ext cx="11201400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Хрустальный бокал для игристого вина на магните</a:t>
            </a:r>
            <a:endParaRPr/>
          </a:p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Trebonn SplitGlass, 2 шт, 320 мл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p16"/>
          <p:cNvSpPr txBox="1"/>
          <p:nvPr/>
        </p:nvSpPr>
        <p:spPr>
          <a:xfrm>
            <a:off x="476250" y="1827570"/>
            <a:ext cx="446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арт. 2025130</a:t>
            </a:r>
            <a:endParaRPr/>
          </a:p>
        </p:txBody>
      </p:sp>
      <p:sp>
        <p:nvSpPr>
          <p:cNvPr id="140" name="Google Shape;140;p16"/>
          <p:cNvSpPr txBox="1"/>
          <p:nvPr/>
        </p:nvSpPr>
        <p:spPr>
          <a:xfrm>
            <a:off x="476250" y="2797175"/>
            <a:ext cx="446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комплекте 2 бокала для игристого вина без ножки</a:t>
            </a:r>
            <a:endParaRPr/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250" y="3794073"/>
            <a:ext cx="4282113" cy="428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3050" y="3794072"/>
            <a:ext cx="4282113" cy="428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29850" y="3794072"/>
            <a:ext cx="4282113" cy="428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6"/>
          <p:cNvSpPr txBox="1"/>
          <p:nvPr/>
        </p:nvSpPr>
        <p:spPr>
          <a:xfrm>
            <a:off x="12515850" y="2797175"/>
            <a:ext cx="1996113" cy="25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4360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/>
          <p:nvPr/>
        </p:nvSpPr>
        <p:spPr>
          <a:xfrm>
            <a:off x="476250" y="609676"/>
            <a:ext cx="8686800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Бокал для белого вина на магните Trebonn SplitGlass, 280 мл, 2 шт.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476250" y="1839723"/>
            <a:ext cx="446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арт. 2025120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476250" y="2797175"/>
            <a:ext cx="446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комплекте 2 бокала для белого вина без ножки</a:t>
            </a:r>
            <a:endParaRPr/>
          </a:p>
        </p:txBody>
      </p:sp>
      <p:pic>
        <p:nvPicPr>
          <p:cNvPr id="153" name="Google Shape;15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212" y="3785562"/>
            <a:ext cx="4282113" cy="428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3050" y="3785562"/>
            <a:ext cx="4282113" cy="428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28888" y="3785562"/>
            <a:ext cx="4311650" cy="43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 txBox="1"/>
          <p:nvPr/>
        </p:nvSpPr>
        <p:spPr>
          <a:xfrm>
            <a:off x="12544425" y="2797175"/>
            <a:ext cx="1996113" cy="25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4360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/>
        </p:nvSpPr>
        <p:spPr>
          <a:xfrm>
            <a:off x="476250" y="609676"/>
            <a:ext cx="868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Бокал для красного вина в тубусе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476250" y="1184748"/>
            <a:ext cx="446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арт. 2025110t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476250" y="2335475"/>
            <a:ext cx="4464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комплекте: 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бокал для красного вина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ножка для бокала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тубус с ложементом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5" name="Google Shape;16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12544425" y="2797175"/>
            <a:ext cx="1996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4690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325" y="3781375"/>
            <a:ext cx="4280400" cy="42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28900" y="3785550"/>
            <a:ext cx="4282125" cy="42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4112" y="3781375"/>
            <a:ext cx="4280400" cy="42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/>
        </p:nvSpPr>
        <p:spPr>
          <a:xfrm>
            <a:off x="476250" y="609676"/>
            <a:ext cx="868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Бокал для игристого вина в тубусе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476250" y="1216698"/>
            <a:ext cx="446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арт. 2025130t</a:t>
            </a:r>
            <a:endParaRPr/>
          </a:p>
        </p:txBody>
      </p:sp>
      <p:sp>
        <p:nvSpPr>
          <p:cNvPr id="176" name="Google Shape;176;p19"/>
          <p:cNvSpPr txBox="1"/>
          <p:nvPr/>
        </p:nvSpPr>
        <p:spPr>
          <a:xfrm>
            <a:off x="476250" y="2350938"/>
            <a:ext cx="4464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комплекте: 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бокал для игристого вина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ножка для бокала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тубус с ложементом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7" name="Google Shape;17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12544425" y="2797175"/>
            <a:ext cx="1996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4690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9" name="Google Shape;17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203" y="3785550"/>
            <a:ext cx="4282125" cy="42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3050" y="3785550"/>
            <a:ext cx="4282125" cy="42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28900" y="3785550"/>
            <a:ext cx="4282125" cy="42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/>
          <p:nvPr/>
        </p:nvSpPr>
        <p:spPr>
          <a:xfrm>
            <a:off x="476250" y="609676"/>
            <a:ext cx="868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Бокал для белого вина в тубусе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476250" y="1182148"/>
            <a:ext cx="446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арт. 2025120t</a:t>
            </a:r>
            <a:endParaRPr/>
          </a:p>
        </p:txBody>
      </p:sp>
      <p:sp>
        <p:nvSpPr>
          <p:cNvPr id="188" name="Google Shape;188;p20"/>
          <p:cNvSpPr txBox="1"/>
          <p:nvPr/>
        </p:nvSpPr>
        <p:spPr>
          <a:xfrm>
            <a:off x="476250" y="2358313"/>
            <a:ext cx="4464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комплекте: 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бокал для белого вина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ножка для бокала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тубус с ложементом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9" name="Google Shape;18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/>
          <p:cNvSpPr txBox="1"/>
          <p:nvPr/>
        </p:nvSpPr>
        <p:spPr>
          <a:xfrm>
            <a:off x="12544425" y="2797175"/>
            <a:ext cx="1996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4690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300" y="3800300"/>
            <a:ext cx="4282125" cy="42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7100" y="3800300"/>
            <a:ext cx="4282125" cy="42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58500" y="3800300"/>
            <a:ext cx="4282125" cy="42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/>
          <p:nvPr/>
        </p:nvSpPr>
        <p:spPr>
          <a:xfrm>
            <a:off x="476250" y="609675"/>
            <a:ext cx="10807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Набор из двух бокалов для красного, игристого или белого вина и одной ножки</a:t>
            </a:r>
            <a:endParaRPr sz="3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5375650" y="7913450"/>
            <a:ext cx="4255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508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арт. 2025130n1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476250" y="1873775"/>
            <a:ext cx="4747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комплекте: 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бокала для вина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ножка для бокала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подарочная коробка с ложементом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/>
        </p:nvSpPr>
        <p:spPr>
          <a:xfrm>
            <a:off x="12300750" y="2389225"/>
            <a:ext cx="2239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9790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3" name="Google Shape;20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5350" y="3461100"/>
            <a:ext cx="4255200" cy="42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250" y="3461100"/>
            <a:ext cx="4255200" cy="42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0800" y="3461100"/>
            <a:ext cx="4255200" cy="42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465950" y="7913450"/>
            <a:ext cx="4255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арт. 2025110n1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10381200" y="7913448"/>
            <a:ext cx="446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508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арт. 2025120n1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/>
        </p:nvSpPr>
        <p:spPr>
          <a:xfrm>
            <a:off x="476250" y="609675"/>
            <a:ext cx="10807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Набор из двух бокалов для красного, игристого или белого вина</a:t>
            </a:r>
            <a:endParaRPr sz="3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476250" y="7862500"/>
            <a:ext cx="4255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арт. 2025110n2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476250" y="1873775"/>
            <a:ext cx="4747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комплекте: 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бокала для вина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ножки для бокала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Char char="●"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подарочная коробка с ложементом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5" name="Google Shape;21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 txBox="1"/>
          <p:nvPr/>
        </p:nvSpPr>
        <p:spPr>
          <a:xfrm>
            <a:off x="12284775" y="2335475"/>
            <a:ext cx="2239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11990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79900" y="3463500"/>
            <a:ext cx="4255200" cy="42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8075" y="3463488"/>
            <a:ext cx="4255200" cy="42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250" y="3463500"/>
            <a:ext cx="4255200" cy="42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/>
        </p:nvSpPr>
        <p:spPr>
          <a:xfrm>
            <a:off x="5478075" y="7862500"/>
            <a:ext cx="4255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508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арт. 2025130n2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10479900" y="7862500"/>
            <a:ext cx="4255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арт. 2025120n2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6270" y="587375"/>
            <a:ext cx="30543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/>
          <p:nvPr/>
        </p:nvSpPr>
        <p:spPr>
          <a:xfrm>
            <a:off x="0" y="0"/>
            <a:ext cx="15119985" cy="8640445"/>
          </a:xfrm>
          <a:custGeom>
            <a:rect b="b" l="l" r="r" t="t"/>
            <a:pathLst>
              <a:path extrusionOk="0" h="8640445" w="15119985">
                <a:moveTo>
                  <a:pt x="0" y="8640000"/>
                </a:moveTo>
                <a:lnTo>
                  <a:pt x="15119985" y="8640000"/>
                </a:lnTo>
                <a:lnTo>
                  <a:pt x="15119985" y="0"/>
                </a:lnTo>
                <a:lnTo>
                  <a:pt x="0" y="0"/>
                </a:lnTo>
                <a:lnTo>
                  <a:pt x="0" y="864000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6248453" y="3595572"/>
            <a:ext cx="2628793" cy="504677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0598" y="1577975"/>
            <a:ext cx="4938788" cy="1724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0" y="0"/>
            <a:ext cx="15119985" cy="8640445"/>
          </a:xfrm>
          <a:custGeom>
            <a:rect b="b" l="l" r="r" t="t"/>
            <a:pathLst>
              <a:path extrusionOk="0" h="8640445" w="15119985">
                <a:moveTo>
                  <a:pt x="0" y="8640000"/>
                </a:moveTo>
                <a:lnTo>
                  <a:pt x="15119985" y="8640000"/>
                </a:lnTo>
                <a:lnTo>
                  <a:pt x="15119985" y="0"/>
                </a:lnTo>
                <a:lnTo>
                  <a:pt x="0" y="0"/>
                </a:lnTo>
                <a:lnTo>
                  <a:pt x="0" y="864000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8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8"/>
          <p:cNvSpPr txBox="1"/>
          <p:nvPr/>
        </p:nvSpPr>
        <p:spPr>
          <a:xfrm>
            <a:off x="476250" y="5430767"/>
            <a:ext cx="5928900" cy="28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Дизайнеры итальянской компании Trebonn заново изобрели привычный винный бокал: сделали ножку металлической, съемной, соединяющейся с хрустальным бокалом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при помощи мощного магнита.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25781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Удобно хранить, приятно пить, можно использовать бокал с ножкой — для вина, и без ножки — для других напитков.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" name="Google Shape;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6270" y="7172412"/>
            <a:ext cx="30543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10373906" y="2043607"/>
            <a:ext cx="4746625" cy="3240405"/>
          </a:xfrm>
          <a:custGeom>
            <a:rect b="b" l="l" r="r" t="t"/>
            <a:pathLst>
              <a:path extrusionOk="0" h="3240404" w="4746625">
                <a:moveTo>
                  <a:pt x="0" y="3239998"/>
                </a:moveTo>
                <a:lnTo>
                  <a:pt x="4746079" y="3239998"/>
                </a:lnTo>
                <a:lnTo>
                  <a:pt x="4746079" y="0"/>
                </a:lnTo>
                <a:lnTo>
                  <a:pt x="0" y="0"/>
                </a:lnTo>
                <a:lnTo>
                  <a:pt x="0" y="3239998"/>
                </a:lnTo>
              </a:path>
            </a:pathLst>
          </a:custGeom>
          <a:solidFill>
            <a:srgbClr val="6162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10373906" y="2043607"/>
            <a:ext cx="4746079" cy="323999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10373906" y="5400001"/>
            <a:ext cx="4746625" cy="3240405"/>
          </a:xfrm>
          <a:custGeom>
            <a:rect b="b" l="l" r="r" t="t"/>
            <a:pathLst>
              <a:path extrusionOk="0" h="3240404" w="4746625">
                <a:moveTo>
                  <a:pt x="0" y="3239998"/>
                </a:moveTo>
                <a:lnTo>
                  <a:pt x="4746079" y="3239998"/>
                </a:lnTo>
                <a:lnTo>
                  <a:pt x="4746079" y="0"/>
                </a:lnTo>
                <a:lnTo>
                  <a:pt x="0" y="0"/>
                </a:lnTo>
                <a:lnTo>
                  <a:pt x="0" y="3239998"/>
                </a:lnTo>
              </a:path>
            </a:pathLst>
          </a:custGeom>
          <a:solidFill>
            <a:srgbClr val="6162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9"/>
          <p:cNvSpPr/>
          <p:nvPr/>
        </p:nvSpPr>
        <p:spPr>
          <a:xfrm>
            <a:off x="10373906" y="5400001"/>
            <a:ext cx="4746079" cy="323999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9"/>
          <p:cNvSpPr txBox="1"/>
          <p:nvPr/>
        </p:nvSpPr>
        <p:spPr>
          <a:xfrm>
            <a:off x="10373900" y="191362"/>
            <a:ext cx="44487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Бокалы Trebonn — это стиль, качество и практичность. Одну ножку можно использовать для нескольких бокалов.</a:t>
            </a:r>
            <a:endParaRPr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381000" rtl="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Split Glass экономит место на полке и идеально размещается</a:t>
            </a:r>
            <a:endParaRPr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47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посудомоечной машине.</a:t>
            </a:r>
            <a:endParaRPr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" name="Google Shape;7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7172412"/>
            <a:ext cx="30543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0"/>
          <p:cNvSpPr txBox="1"/>
          <p:nvPr/>
        </p:nvSpPr>
        <p:spPr>
          <a:xfrm>
            <a:off x="444500" y="430192"/>
            <a:ext cx="4202430" cy="2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65785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Бокалы SplitGlass выполнены из высококачественного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хрусталя, не содержащего свинца. Такое современное решение делает бокалы безопасными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91440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для здоровья и даже более крепкими по сравнению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с классической технологией.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172412"/>
            <a:ext cx="30543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/>
          <p:nvPr/>
        </p:nvSpPr>
        <p:spPr>
          <a:xfrm>
            <a:off x="0" y="0"/>
            <a:ext cx="9665995" cy="86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/>
          <p:nvPr/>
        </p:nvSpPr>
        <p:spPr>
          <a:xfrm>
            <a:off x="9665995" y="12"/>
            <a:ext cx="5453990" cy="86399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444500" y="430192"/>
            <a:ext cx="3263265" cy="2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445134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коллекции SplitGlass три вида бокалов: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70485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для красного, белого и игристого вин.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just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Каждый из бокалов можно использовать и без ножки: например, для виски,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just">
              <a:lnSpc>
                <a:spcPct val="10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сока, воды.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2"/>
          <p:cNvSpPr/>
          <p:nvPr/>
        </p:nvSpPr>
        <p:spPr>
          <a:xfrm>
            <a:off x="0" y="1224000"/>
            <a:ext cx="4746625" cy="3642995"/>
          </a:xfrm>
          <a:custGeom>
            <a:rect b="b" l="l" r="r" t="t"/>
            <a:pathLst>
              <a:path extrusionOk="0" h="3642995" w="4746625">
                <a:moveTo>
                  <a:pt x="0" y="3642563"/>
                </a:moveTo>
                <a:lnTo>
                  <a:pt x="4746104" y="3642563"/>
                </a:lnTo>
                <a:lnTo>
                  <a:pt x="4746104" y="0"/>
                </a:lnTo>
                <a:lnTo>
                  <a:pt x="0" y="0"/>
                </a:lnTo>
                <a:lnTo>
                  <a:pt x="0" y="3642563"/>
                </a:lnTo>
                <a:close/>
              </a:path>
            </a:pathLst>
          </a:custGeom>
          <a:solidFill>
            <a:srgbClr val="6162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2"/>
          <p:cNvSpPr/>
          <p:nvPr/>
        </p:nvSpPr>
        <p:spPr>
          <a:xfrm>
            <a:off x="0" y="1224000"/>
            <a:ext cx="4746104" cy="36425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2"/>
          <p:cNvSpPr/>
          <p:nvPr/>
        </p:nvSpPr>
        <p:spPr>
          <a:xfrm>
            <a:off x="0" y="4997437"/>
            <a:ext cx="4746625" cy="3642995"/>
          </a:xfrm>
          <a:custGeom>
            <a:rect b="b" l="l" r="r" t="t"/>
            <a:pathLst>
              <a:path extrusionOk="0" h="3642995" w="4746625">
                <a:moveTo>
                  <a:pt x="0" y="3642563"/>
                </a:moveTo>
                <a:lnTo>
                  <a:pt x="4746104" y="3642563"/>
                </a:lnTo>
                <a:lnTo>
                  <a:pt x="4746104" y="0"/>
                </a:lnTo>
                <a:lnTo>
                  <a:pt x="0" y="0"/>
                </a:lnTo>
                <a:lnTo>
                  <a:pt x="0" y="3642563"/>
                </a:lnTo>
                <a:close/>
              </a:path>
            </a:pathLst>
          </a:custGeom>
          <a:solidFill>
            <a:srgbClr val="6162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2"/>
          <p:cNvSpPr/>
          <p:nvPr/>
        </p:nvSpPr>
        <p:spPr>
          <a:xfrm>
            <a:off x="0" y="4997437"/>
            <a:ext cx="4746104" cy="36425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2"/>
          <p:cNvSpPr txBox="1"/>
          <p:nvPr/>
        </p:nvSpPr>
        <p:spPr>
          <a:xfrm>
            <a:off x="444500" y="430192"/>
            <a:ext cx="4464685" cy="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Доступные цветовые решения ножек и магнитов в бокалах SplitGlass.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9" name="Google Shape;9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66270" y="7172412"/>
            <a:ext cx="30543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/>
          <p:nvPr/>
        </p:nvSpPr>
        <p:spPr>
          <a:xfrm>
            <a:off x="0" y="0"/>
            <a:ext cx="15119985" cy="86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0" y="2466009"/>
            <a:ext cx="4699635" cy="6174105"/>
          </a:xfrm>
          <a:custGeom>
            <a:rect b="b" l="l" r="r" t="t"/>
            <a:pathLst>
              <a:path extrusionOk="0" h="6174105" w="4699635">
                <a:moveTo>
                  <a:pt x="0" y="6173990"/>
                </a:moveTo>
                <a:lnTo>
                  <a:pt x="4699393" y="6173990"/>
                </a:lnTo>
                <a:lnTo>
                  <a:pt x="4699393" y="0"/>
                </a:lnTo>
                <a:lnTo>
                  <a:pt x="0" y="0"/>
                </a:lnTo>
                <a:lnTo>
                  <a:pt x="0" y="6173990"/>
                </a:lnTo>
                <a:close/>
              </a:path>
            </a:pathLst>
          </a:custGeom>
          <a:solidFill>
            <a:srgbClr val="61626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0" y="2466009"/>
            <a:ext cx="4699500" cy="6174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0" y="2466009"/>
            <a:ext cx="4699635" cy="6174105"/>
          </a:xfrm>
          <a:custGeom>
            <a:rect b="b" l="l" r="r" t="t"/>
            <a:pathLst>
              <a:path extrusionOk="0" h="6174105" w="4699635">
                <a:moveTo>
                  <a:pt x="0" y="0"/>
                </a:moveTo>
                <a:lnTo>
                  <a:pt x="4699393" y="0"/>
                </a:lnTo>
                <a:lnTo>
                  <a:pt x="4699393" y="6173990"/>
                </a:lnTo>
              </a:path>
            </a:pathLst>
          </a:custGeom>
          <a:noFill/>
          <a:ln cap="flat" cmpd="sng" w="38100">
            <a:solidFill>
              <a:srgbClr val="7476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3"/>
          <p:cNvSpPr txBox="1"/>
          <p:nvPr/>
        </p:nvSpPr>
        <p:spPr>
          <a:xfrm>
            <a:off x="476250" y="623864"/>
            <a:ext cx="4070350" cy="1218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280670" rtl="0" algn="l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SplitGlass — это современный, практичный, эстетичный корпоративный подарок,</a:t>
            </a: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8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который можно собрать </a:t>
            </a:r>
            <a:br>
              <a:rPr lang="ru-RU" sz="18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8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разных комбинациях.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9" name="Google Shape;10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66270" y="7172412"/>
            <a:ext cx="30543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/>
        </p:nvSpPr>
        <p:spPr>
          <a:xfrm>
            <a:off x="397329" y="609676"/>
            <a:ext cx="8077200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Ножка для бокала на магните Trebonn SplitGlass, черная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397329" y="1803010"/>
            <a:ext cx="446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арт. 2025100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476250" y="2797175"/>
            <a:ext cx="5334000" cy="512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Магнитная ножка из переработанного алюминия для бокала SplitGlass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3783965"/>
            <a:ext cx="4283710" cy="428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09870" y="3778890"/>
            <a:ext cx="4293871" cy="4293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29875" y="3764277"/>
            <a:ext cx="4303394" cy="430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 txBox="1"/>
          <p:nvPr/>
        </p:nvSpPr>
        <p:spPr>
          <a:xfrm>
            <a:off x="12537132" y="2797175"/>
            <a:ext cx="1996113" cy="25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2240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/>
        </p:nvSpPr>
        <p:spPr>
          <a:xfrm>
            <a:off x="476249" y="609676"/>
            <a:ext cx="10896600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Хрустальный бокал для красного вина на магните Trebonn SplitGlass, 2 шт, 450 мл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49" y="3772862"/>
            <a:ext cx="4282113" cy="428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7150" y="3775075"/>
            <a:ext cx="4279900" cy="42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7806" y="3772862"/>
            <a:ext cx="4279900" cy="4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/>
          <p:cNvSpPr txBox="1"/>
          <p:nvPr/>
        </p:nvSpPr>
        <p:spPr>
          <a:xfrm>
            <a:off x="476249" y="1768337"/>
            <a:ext cx="4464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арт. 2025110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476250" y="2797175"/>
            <a:ext cx="446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В комплекте 2 бокала для красного вина без ножки</a:t>
            </a:r>
            <a:endParaRPr/>
          </a:p>
        </p:txBody>
      </p:sp>
      <p:pic>
        <p:nvPicPr>
          <p:cNvPr id="132" name="Google Shape;132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66270" y="527761"/>
            <a:ext cx="3054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 txBox="1"/>
          <p:nvPr/>
        </p:nvSpPr>
        <p:spPr>
          <a:xfrm>
            <a:off x="12595388" y="2797175"/>
            <a:ext cx="1996113" cy="25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Цена: 4360 руб.</a:t>
            </a:r>
            <a:endParaRPr sz="1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